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theme+xml" PartName="/ppt/theme/theme1.xml"/>
  <Override ContentType="application/vnd.openxmlformats-officedocument.theme+xml" PartName="/ppt/theme/theme2.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custom-properties+xml" PartName="/docProps/custom.xml"/>
  <Override ContentType="application/binary" PartName="/ppt/metadata"/>
  <Override ContentType="application/vnd.openxmlformats-officedocument.presentationml.notesMaster+xml" PartName="/ppt/notesMasters/notesMaster1.xml"/>
  <Override ContentType="application/vnd.openxmlformats-officedocument.presentationml.presProps+xml" PartName="/ppt/presProps.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Lst>
  <p:sldSz cy="6858000" cx="12192000"/>
  <p:notesSz cx="6858000" cy="9144000"/>
  <p:embeddedFontLst>
    <p:embeddedFont>
      <p:font typeface="Quattrocento Sans"/>
      <p:regular r:id="rId69"/>
      <p:bold r:id="rId70"/>
      <p:italic r:id="rId71"/>
      <p:boldItalic r:id="rId7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 uri="http://customooxmlschemas.google.com/">
      <go:slidesCustomData xmlns:go="http://customooxmlschemas.google.com/" r:id="rId73" roundtripDataSignature="AMtx7mjZmzAKofsi+GCQGSqsZyCfbsueP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3EC97CF4-D8C7-45C0-847A-35C0605B4950}">
  <a:tblStyle styleId="{3EC97CF4-D8C7-45C0-847A-35C0605B4950}" styleName="Table_0">
    <a:wholeTbl>
      <a:tcTxStyle b="off" i="off">
        <a:font>
          <a:latin typeface="Segoe UI"/>
          <a:ea typeface="Segoe UI"/>
          <a:cs typeface="Segoe UI"/>
        </a:font>
        <a:schemeClr val="dk1"/>
      </a:tcTxStyle>
      <a:tcStyle>
        <a:tcBdr>
          <a:left>
            <a:ln cap="flat" cmpd="sng" w="12700">
              <a:solidFill>
                <a:schemeClr val="dk1"/>
              </a:solidFill>
              <a:prstDash val="solid"/>
              <a:round/>
              <a:headEnd len="sm" w="sm" type="none"/>
              <a:tailEnd len="sm" w="sm" type="none"/>
            </a:ln>
          </a:left>
          <a:right>
            <a:ln cap="flat" cmpd="sng" w="12700">
              <a:solidFill>
                <a:schemeClr val="dk1"/>
              </a:solidFill>
              <a:prstDash val="solid"/>
              <a:round/>
              <a:headEnd len="sm" w="sm" type="none"/>
              <a:tailEnd len="sm" w="sm" type="none"/>
            </a:ln>
          </a:right>
          <a:top>
            <a:ln cap="flat" cmpd="sng" w="12700">
              <a:solidFill>
                <a:schemeClr val="dk1"/>
              </a:solidFill>
              <a:prstDash val="solid"/>
              <a:round/>
              <a:headEnd len="sm" w="sm" type="none"/>
              <a:tailEnd len="sm" w="sm" type="none"/>
            </a:ln>
          </a:top>
          <a:bottom>
            <a:ln cap="flat" cmpd="sng" w="12700">
              <a:solidFill>
                <a:schemeClr val="dk1"/>
              </a:solidFill>
              <a:prstDash val="solid"/>
              <a:round/>
              <a:headEnd len="sm" w="sm" type="none"/>
              <a:tailEnd len="sm" w="sm" type="none"/>
            </a:ln>
          </a:bottom>
          <a:insideH>
            <a:ln cap="flat" cmpd="sng" w="12700">
              <a:solidFill>
                <a:schemeClr val="dk1"/>
              </a:solidFill>
              <a:prstDash val="solid"/>
              <a:round/>
              <a:headEnd len="sm" w="sm" type="none"/>
              <a:tailEnd len="sm" w="sm" type="none"/>
            </a:ln>
          </a:insideH>
          <a:insideV>
            <a:ln cap="flat" cmpd="sng" w="12700">
              <a:solidFill>
                <a:schemeClr val="dk1"/>
              </a:solidFill>
              <a:prstDash val="solid"/>
              <a:round/>
              <a:headEnd len="sm" w="sm" type="none"/>
              <a:tailEnd len="sm" w="sm" type="none"/>
            </a:ln>
          </a:insideV>
        </a:tcBdr>
        <a:fill>
          <a:solidFill>
            <a:srgbClr val="FFFFFF">
              <a:alpha val="0"/>
            </a:srgbClr>
          </a:solidFill>
        </a:fill>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customschemas.google.com/relationships/presentationmetadata" Target="metadata"/><Relationship Id="rId72" Type="http://schemas.openxmlformats.org/officeDocument/2006/relationships/font" Target="fonts/QuattrocentoSans-boldItalic.fntdata"/><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71" Type="http://schemas.openxmlformats.org/officeDocument/2006/relationships/font" Target="fonts/QuattrocentoSans-italic.fntdata"/><Relationship Id="rId70" Type="http://schemas.openxmlformats.org/officeDocument/2006/relationships/font" Target="fonts/QuattrocentoSans-bold.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slide" Target="slides/slide58.xml"/><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slide" Target="slides/slide60.xml"/><Relationship Id="rId21" Type="http://schemas.openxmlformats.org/officeDocument/2006/relationships/slide" Target="slides/slide15.xml"/><Relationship Id="rId65" Type="http://schemas.openxmlformats.org/officeDocument/2006/relationships/slide" Target="slides/slide59.xml"/><Relationship Id="rId24" Type="http://schemas.openxmlformats.org/officeDocument/2006/relationships/slide" Target="slides/slide18.xml"/><Relationship Id="rId68" Type="http://schemas.openxmlformats.org/officeDocument/2006/relationships/slide" Target="slides/slide62.xml"/><Relationship Id="rId23" Type="http://schemas.openxmlformats.org/officeDocument/2006/relationships/slide" Target="slides/slide17.xml"/><Relationship Id="rId67" Type="http://schemas.openxmlformats.org/officeDocument/2006/relationships/slide" Target="slides/slide61.xml"/><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QuattrocentoSans-regular.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CA"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2" name="Google Shape;132;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3" name="Google Shape;133;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1" name="Google Shape;191;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7" name="Google Shape;197;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3" name="Google Shape;203;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9" name="Google Shape;209;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5" name="Google Shape;215;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0" name="Google Shape;220;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eeb4f8216f_0_3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26" name="Google Shape;226;geeb4f8216f_0_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4" name="Google Shape;234;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2" name="Google Shape;242;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p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8" name="Google Shape;248;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ea8b549fe7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9" name="Google Shape;139;gea8b549fe7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p1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3" name="Google Shape;253;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p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6" name="Google Shape;266;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p1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2" name="Google Shape;272;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p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8" name="Google Shape;278;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p2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5" name="Google Shape;285;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eeb4f8216f_0_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eeb4f8216f_0_1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2" name="Google Shape;292;geeb4f8216f_0_1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CA"/>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p2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8" name="Google Shape;298;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p2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4" name="Google Shape;304;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p2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0" name="Google Shape;310;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p2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5" name="Google Shape;315;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ee627a8f64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ee627a8f64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6" name="Google Shape;146;gee627a8f64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CA"/>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p2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1" name="Google Shape;321;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p2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7" name="Google Shape;327;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p3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3" name="Google Shape;333;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p3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9" name="Google Shape;339;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p3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5" name="Google Shape;345;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p3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1" name="Google Shape;351;p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p3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7" name="Google Shape;357;p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p3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3" name="Google Shape;363;p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p3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9" name="Google Shape;369;p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p3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5" name="Google Shape;375;p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eeb4f8216f_0_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eeb4f8216f_0_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3" name="Google Shape;153;geeb4f8216f_0_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CA"/>
              <a:t>‹#›</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p3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1" name="Google Shape;381;p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p3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7" name="Google Shape;387;p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p4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3" name="Google Shape;393;p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p4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9" name="Google Shape;399;p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p4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5" name="Google Shape;405;p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p4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1" name="Google Shape;411;p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p4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7" name="Google Shape;417;p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p4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2" name="Google Shape;422;p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p4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9" name="Google Shape;429;p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p4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5" name="Google Shape;445;p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1" name="Google Shape;161;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p4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3" name="Google Shape;453;p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p5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1" name="Google Shape;461;p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p5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0" name="Google Shape;470;p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p5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8" name="Google Shape;478;p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p5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6" name="Google Shape;486;p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p5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2" name="Google Shape;492;p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p5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8" name="Google Shape;498;p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 name="Shape 503"/>
        <p:cNvGrpSpPr/>
        <p:nvPr/>
      </p:nvGrpSpPr>
      <p:grpSpPr>
        <a:xfrm>
          <a:off x="0" y="0"/>
          <a:ext cx="0" cy="0"/>
          <a:chOff x="0" y="0"/>
          <a:chExt cx="0" cy="0"/>
        </a:xfrm>
      </p:grpSpPr>
      <p:sp>
        <p:nvSpPr>
          <p:cNvPr id="504" name="Google Shape;504;p5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5" name="Google Shape;505;p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 name="Shape 511"/>
        <p:cNvGrpSpPr/>
        <p:nvPr/>
      </p:nvGrpSpPr>
      <p:grpSpPr>
        <a:xfrm>
          <a:off x="0" y="0"/>
          <a:ext cx="0" cy="0"/>
          <a:chOff x="0" y="0"/>
          <a:chExt cx="0" cy="0"/>
        </a:xfrm>
      </p:grpSpPr>
      <p:sp>
        <p:nvSpPr>
          <p:cNvPr id="512" name="Google Shape;512;p5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3" name="Google Shape;513;p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p5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8" name="Google Shape;518;p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ea8b549fe7_0_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6" name="Google Shape;166;gea8b549fe7_0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p5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4" name="Google Shape;524;p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p6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30" name="Google Shape;530;p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 name="Shape 535"/>
        <p:cNvGrpSpPr/>
        <p:nvPr/>
      </p:nvGrpSpPr>
      <p:grpSpPr>
        <a:xfrm>
          <a:off x="0" y="0"/>
          <a:ext cx="0" cy="0"/>
          <a:chOff x="0" y="0"/>
          <a:chExt cx="0" cy="0"/>
        </a:xfrm>
      </p:grpSpPr>
      <p:sp>
        <p:nvSpPr>
          <p:cNvPr id="536" name="Google Shape;536;p6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37" name="Google Shape;537;p6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CA"/>
              <a:t>In Slide Show mode, click the arrow to enter the PowerPoint Getting Started Center.</a:t>
            </a:r>
            <a:endParaRPr/>
          </a:p>
        </p:txBody>
      </p:sp>
      <p:sp>
        <p:nvSpPr>
          <p:cNvPr id="538" name="Google Shape;538;p6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2" name="Google Shape;172;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8" name="Google Shape;178;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5" name="Google Shape;185;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rgbClr val="565655"/>
        </a:solidFill>
      </p:bgPr>
    </p:bg>
    <p:spTree>
      <p:nvGrpSpPr>
        <p:cNvPr id="15" name="Shape 15"/>
        <p:cNvGrpSpPr/>
        <p:nvPr/>
      </p:nvGrpSpPr>
      <p:grpSpPr>
        <a:xfrm>
          <a:off x="0" y="0"/>
          <a:ext cx="0" cy="0"/>
          <a:chOff x="0" y="0"/>
          <a:chExt cx="0" cy="0"/>
        </a:xfrm>
      </p:grpSpPr>
      <p:sp>
        <p:nvSpPr>
          <p:cNvPr id="16" name="Google Shape;16;p64"/>
          <p:cNvSpPr/>
          <p:nvPr/>
        </p:nvSpPr>
        <p:spPr>
          <a:xfrm>
            <a:off x="0" y="0"/>
            <a:ext cx="12192000" cy="4866468"/>
          </a:xfrm>
          <a:prstGeom prst="rect">
            <a:avLst/>
          </a:prstGeom>
          <a:solidFill>
            <a:srgbClr val="D2472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attrocento Sans"/>
              <a:ea typeface="Quattrocento Sans"/>
              <a:cs typeface="Quattrocento Sans"/>
              <a:sym typeface="Quattrocento Sans"/>
            </a:endParaRPr>
          </a:p>
        </p:txBody>
      </p:sp>
      <p:sp>
        <p:nvSpPr>
          <p:cNvPr id="17" name="Google Shape;17;p64"/>
          <p:cNvSpPr txBox="1"/>
          <p:nvPr>
            <p:ph type="ctrTitle"/>
          </p:nvPr>
        </p:nvSpPr>
        <p:spPr>
          <a:xfrm>
            <a:off x="838200" y="2061006"/>
            <a:ext cx="10515600" cy="238760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lt1"/>
              </a:buClr>
              <a:buSzPts val="5400"/>
              <a:buFont typeface="Quattrocento Sans"/>
              <a:buNone/>
              <a:defRPr sz="54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 name="Google Shape;18;p64"/>
          <p:cNvSpPr txBox="1"/>
          <p:nvPr>
            <p:ph idx="1" type="subTitle"/>
          </p:nvPr>
        </p:nvSpPr>
        <p:spPr>
          <a:xfrm>
            <a:off x="838202" y="5110609"/>
            <a:ext cx="10515598" cy="1137793"/>
          </a:xfrm>
          <a:prstGeom prst="rect">
            <a:avLst/>
          </a:prstGeom>
          <a:noFill/>
          <a:ln>
            <a:noFill/>
          </a:ln>
        </p:spPr>
        <p:txBody>
          <a:bodyPr anchorCtr="0" anchor="t" bIns="45700" lIns="91425" spcFirstLastPara="1" rIns="91425" wrap="square" tIns="45700">
            <a:normAutofit/>
          </a:bodyPr>
          <a:lstStyle>
            <a:lvl1pPr lvl="0" algn="r">
              <a:lnSpc>
                <a:spcPct val="150000"/>
              </a:lnSpc>
              <a:spcBef>
                <a:spcPts val="600"/>
              </a:spcBef>
              <a:spcAft>
                <a:spcPts val="0"/>
              </a:spcAft>
              <a:buClr>
                <a:schemeClr val="lt1"/>
              </a:buClr>
              <a:buSzPts val="2800"/>
              <a:buNone/>
              <a:defRPr sz="2800">
                <a:solidFill>
                  <a:schemeClr val="lt1"/>
                </a:solidFill>
                <a:latin typeface="Quattrocento Sans"/>
                <a:ea typeface="Quattrocento Sans"/>
                <a:cs typeface="Quattrocento Sans"/>
                <a:sym typeface="Quattrocento Sans"/>
              </a:defRPr>
            </a:lvl1pPr>
            <a:lvl2pPr lvl="1" algn="ctr">
              <a:lnSpc>
                <a:spcPct val="90000"/>
              </a:lnSpc>
              <a:spcBef>
                <a:spcPts val="600"/>
              </a:spcBef>
              <a:spcAft>
                <a:spcPts val="0"/>
              </a:spcAft>
              <a:buClr>
                <a:schemeClr val="dk1"/>
              </a:buClr>
              <a:buSzPts val="2000"/>
              <a:buNone/>
              <a:defRPr sz="2000"/>
            </a:lvl2pPr>
            <a:lvl3pPr lvl="2" algn="ctr">
              <a:lnSpc>
                <a:spcPct val="90000"/>
              </a:lnSpc>
              <a:spcBef>
                <a:spcPts val="540"/>
              </a:spcBef>
              <a:spcAft>
                <a:spcPts val="0"/>
              </a:spcAft>
              <a:buClr>
                <a:schemeClr val="dk1"/>
              </a:buClr>
              <a:buSzPts val="1800"/>
              <a:buNone/>
              <a:defRPr sz="1800"/>
            </a:lvl3pPr>
            <a:lvl4pPr lvl="3" algn="ctr">
              <a:lnSpc>
                <a:spcPct val="90000"/>
              </a:lnSpc>
              <a:spcBef>
                <a:spcPts val="480"/>
              </a:spcBef>
              <a:spcAft>
                <a:spcPts val="0"/>
              </a:spcAft>
              <a:buClr>
                <a:schemeClr val="dk1"/>
              </a:buClr>
              <a:buSzPts val="1600"/>
              <a:buNone/>
              <a:defRPr sz="1600"/>
            </a:lvl4pPr>
            <a:lvl5pPr lvl="4" algn="ctr">
              <a:lnSpc>
                <a:spcPct val="90000"/>
              </a:lnSpc>
              <a:spcBef>
                <a:spcPts val="480"/>
              </a:spcBef>
              <a:spcAft>
                <a:spcPts val="0"/>
              </a:spcAft>
              <a:buClr>
                <a:schemeClr val="dk1"/>
              </a:buClr>
              <a:buSzPts val="1600"/>
              <a:buNone/>
              <a:defRPr sz="1600"/>
            </a:lvl5pPr>
            <a:lvl6pPr lvl="5" algn="ctr">
              <a:lnSpc>
                <a:spcPct val="90000"/>
              </a:lnSpc>
              <a:spcBef>
                <a:spcPts val="480"/>
              </a:spcBef>
              <a:spcAft>
                <a:spcPts val="0"/>
              </a:spcAft>
              <a:buClr>
                <a:schemeClr val="dk1"/>
              </a:buClr>
              <a:buSzPts val="1600"/>
              <a:buNone/>
              <a:defRPr sz="1600"/>
            </a:lvl6pPr>
            <a:lvl7pPr lvl="6" algn="ctr">
              <a:lnSpc>
                <a:spcPct val="90000"/>
              </a:lnSpc>
              <a:spcBef>
                <a:spcPts val="480"/>
              </a:spcBef>
              <a:spcAft>
                <a:spcPts val="0"/>
              </a:spcAft>
              <a:buClr>
                <a:schemeClr val="dk1"/>
              </a:buClr>
              <a:buSzPts val="1600"/>
              <a:buNone/>
              <a:defRPr sz="1600"/>
            </a:lvl7pPr>
            <a:lvl8pPr lvl="7" algn="ctr">
              <a:lnSpc>
                <a:spcPct val="90000"/>
              </a:lnSpc>
              <a:spcBef>
                <a:spcPts val="480"/>
              </a:spcBef>
              <a:spcAft>
                <a:spcPts val="0"/>
              </a:spcAft>
              <a:buClr>
                <a:schemeClr val="dk1"/>
              </a:buClr>
              <a:buSzPts val="1600"/>
              <a:buNone/>
              <a:defRPr sz="1600"/>
            </a:lvl8pPr>
            <a:lvl9pPr lvl="8" algn="ctr">
              <a:lnSpc>
                <a:spcPct val="90000"/>
              </a:lnSpc>
              <a:spcBef>
                <a:spcPts val="480"/>
              </a:spcBef>
              <a:spcAft>
                <a:spcPts val="0"/>
              </a:spcAft>
              <a:buClr>
                <a:schemeClr val="dk1"/>
              </a:buClr>
              <a:buSzPts val="1600"/>
              <a:buNone/>
              <a:defRPr sz="1600"/>
            </a:lvl9pPr>
          </a:lstStyle>
          <a:p/>
        </p:txBody>
      </p:sp>
      <p:sp>
        <p:nvSpPr>
          <p:cNvPr id="19" name="Google Shape;19;p64"/>
          <p:cNvSpPr txBox="1"/>
          <p:nvPr>
            <p:ph idx="10" type="dt"/>
          </p:nvPr>
        </p:nvSpPr>
        <p:spPr>
          <a:xfrm>
            <a:off x="838200" y="6356352"/>
            <a:ext cx="3276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64"/>
          <p:cNvSpPr txBox="1"/>
          <p:nvPr>
            <p:ph idx="11" type="ftr"/>
          </p:nvPr>
        </p:nvSpPr>
        <p:spPr>
          <a:xfrm>
            <a:off x="4648200" y="6356352"/>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 name="Google Shape;21;p64"/>
          <p:cNvSpPr txBox="1"/>
          <p:nvPr>
            <p:ph idx="12" type="sldNum"/>
          </p:nvPr>
        </p:nvSpPr>
        <p:spPr>
          <a:xfrm>
            <a:off x="8077200" y="6356352"/>
            <a:ext cx="3276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1200" u="none" cap="none" strike="noStrike">
                <a:solidFill>
                  <a:schemeClr val="lt1"/>
                </a:solidFill>
                <a:latin typeface="Quattrocento Sans"/>
                <a:ea typeface="Quattrocento Sans"/>
                <a:cs typeface="Quattrocento Sans"/>
                <a:sym typeface="Quattrocento Sans"/>
              </a:defRPr>
            </a:lvl1pPr>
            <a:lvl2pPr indent="0" lvl="1" marL="0" algn="r">
              <a:spcBef>
                <a:spcPts val="0"/>
              </a:spcBef>
              <a:buNone/>
              <a:defRPr b="0" i="0" sz="1200" u="none" cap="none" strike="noStrike">
                <a:solidFill>
                  <a:schemeClr val="lt1"/>
                </a:solidFill>
                <a:latin typeface="Quattrocento Sans"/>
                <a:ea typeface="Quattrocento Sans"/>
                <a:cs typeface="Quattrocento Sans"/>
                <a:sym typeface="Quattrocento Sans"/>
              </a:defRPr>
            </a:lvl2pPr>
            <a:lvl3pPr indent="0" lvl="2" marL="0" algn="r">
              <a:spcBef>
                <a:spcPts val="0"/>
              </a:spcBef>
              <a:buNone/>
              <a:defRPr b="0" i="0" sz="1200" u="none" cap="none" strike="noStrike">
                <a:solidFill>
                  <a:schemeClr val="lt1"/>
                </a:solidFill>
                <a:latin typeface="Quattrocento Sans"/>
                <a:ea typeface="Quattrocento Sans"/>
                <a:cs typeface="Quattrocento Sans"/>
                <a:sym typeface="Quattrocento Sans"/>
              </a:defRPr>
            </a:lvl3pPr>
            <a:lvl4pPr indent="0" lvl="3" marL="0" algn="r">
              <a:spcBef>
                <a:spcPts val="0"/>
              </a:spcBef>
              <a:buNone/>
              <a:defRPr b="0" i="0" sz="1200" u="none" cap="none" strike="noStrike">
                <a:solidFill>
                  <a:schemeClr val="lt1"/>
                </a:solidFill>
                <a:latin typeface="Quattrocento Sans"/>
                <a:ea typeface="Quattrocento Sans"/>
                <a:cs typeface="Quattrocento Sans"/>
                <a:sym typeface="Quattrocento Sans"/>
              </a:defRPr>
            </a:lvl4pPr>
            <a:lvl5pPr indent="0" lvl="4" marL="0" algn="r">
              <a:spcBef>
                <a:spcPts val="0"/>
              </a:spcBef>
              <a:buNone/>
              <a:defRPr b="0" i="0" sz="1200" u="none" cap="none" strike="noStrike">
                <a:solidFill>
                  <a:schemeClr val="lt1"/>
                </a:solidFill>
                <a:latin typeface="Quattrocento Sans"/>
                <a:ea typeface="Quattrocento Sans"/>
                <a:cs typeface="Quattrocento Sans"/>
                <a:sym typeface="Quattrocento Sans"/>
              </a:defRPr>
            </a:lvl5pPr>
            <a:lvl6pPr indent="0" lvl="5" marL="0" algn="r">
              <a:spcBef>
                <a:spcPts val="0"/>
              </a:spcBef>
              <a:buNone/>
              <a:defRPr b="0" i="0" sz="1200" u="none" cap="none" strike="noStrike">
                <a:solidFill>
                  <a:schemeClr val="lt1"/>
                </a:solidFill>
                <a:latin typeface="Quattrocento Sans"/>
                <a:ea typeface="Quattrocento Sans"/>
                <a:cs typeface="Quattrocento Sans"/>
                <a:sym typeface="Quattrocento Sans"/>
              </a:defRPr>
            </a:lvl6pPr>
            <a:lvl7pPr indent="0" lvl="6" marL="0" algn="r">
              <a:spcBef>
                <a:spcPts val="0"/>
              </a:spcBef>
              <a:buNone/>
              <a:defRPr b="0" i="0" sz="1200" u="none" cap="none" strike="noStrike">
                <a:solidFill>
                  <a:schemeClr val="lt1"/>
                </a:solidFill>
                <a:latin typeface="Quattrocento Sans"/>
                <a:ea typeface="Quattrocento Sans"/>
                <a:cs typeface="Quattrocento Sans"/>
                <a:sym typeface="Quattrocento Sans"/>
              </a:defRPr>
            </a:lvl7pPr>
            <a:lvl8pPr indent="0" lvl="7" marL="0" algn="r">
              <a:spcBef>
                <a:spcPts val="0"/>
              </a:spcBef>
              <a:buNone/>
              <a:defRPr b="0" i="0" sz="1200" u="none" cap="none" strike="noStrike">
                <a:solidFill>
                  <a:schemeClr val="lt1"/>
                </a:solidFill>
                <a:latin typeface="Quattrocento Sans"/>
                <a:ea typeface="Quattrocento Sans"/>
                <a:cs typeface="Quattrocento Sans"/>
                <a:sym typeface="Quattrocento Sans"/>
              </a:defRPr>
            </a:lvl8pPr>
            <a:lvl9pPr indent="0" lvl="8" marL="0" algn="r">
              <a:spcBef>
                <a:spcPts val="0"/>
              </a:spcBef>
              <a:buNone/>
              <a:defRPr b="0" i="0" sz="1200" u="none" cap="none" strike="noStrike">
                <a:solidFill>
                  <a:schemeClr val="lt1"/>
                </a:solidFill>
                <a:latin typeface="Quattrocento Sans"/>
                <a:ea typeface="Quattrocento Sans"/>
                <a:cs typeface="Quattrocento Sans"/>
                <a:sym typeface="Quattrocento Sans"/>
              </a:defRPr>
            </a:lvl9pPr>
          </a:lstStyle>
          <a:p>
            <a:pPr indent="0" lvl="0" marL="0" rtl="0" algn="r">
              <a:spcBef>
                <a:spcPts val="0"/>
              </a:spcBef>
              <a:spcAft>
                <a:spcPts val="0"/>
              </a:spcAft>
              <a:buNone/>
            </a:pPr>
            <a:fld id="{00000000-1234-1234-1234-123412341234}" type="slidenum">
              <a:rPr lang="en-CA"/>
              <a:t>‹#›</a:t>
            </a:fld>
            <a:endParaRPr/>
          </a:p>
        </p:txBody>
      </p:sp>
      <p:sp>
        <p:nvSpPr>
          <p:cNvPr id="22" name="Google Shape;22;p64"/>
          <p:cNvSpPr/>
          <p:nvPr/>
        </p:nvSpPr>
        <p:spPr>
          <a:xfrm>
            <a:off x="0" y="0"/>
            <a:ext cx="12192000" cy="4866468"/>
          </a:xfrm>
          <a:prstGeom prst="rect">
            <a:avLst/>
          </a:prstGeom>
          <a:solidFill>
            <a:srgbClr val="0055A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attrocento Sans"/>
              <a:ea typeface="Quattrocento Sans"/>
              <a:cs typeface="Quattrocento Sans"/>
              <a:sym typeface="Quattrocento Sans"/>
            </a:endParaRPr>
          </a:p>
        </p:txBody>
      </p:sp>
      <p:pic>
        <p:nvPicPr>
          <p:cNvPr id="23" name="Google Shape;23;p64"/>
          <p:cNvPicPr preferRelativeResize="0"/>
          <p:nvPr/>
        </p:nvPicPr>
        <p:blipFill rotWithShape="1">
          <a:blip r:embed="rId2">
            <a:alphaModFix/>
          </a:blip>
          <a:srcRect b="0" l="0" r="0" t="0"/>
          <a:stretch/>
        </p:blipFill>
        <p:spPr>
          <a:xfrm>
            <a:off x="390525" y="315939"/>
            <a:ext cx="4686300" cy="923925"/>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91" name="Shape 91"/>
        <p:cNvGrpSpPr/>
        <p:nvPr/>
      </p:nvGrpSpPr>
      <p:grpSpPr>
        <a:xfrm>
          <a:off x="0" y="0"/>
          <a:ext cx="0" cy="0"/>
          <a:chOff x="0" y="0"/>
          <a:chExt cx="0" cy="0"/>
        </a:xfrm>
      </p:grpSpPr>
      <p:sp>
        <p:nvSpPr>
          <p:cNvPr id="92" name="Google Shape;92;p73"/>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3200"/>
              <a:buFont typeface="Quattrocento Sans"/>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3" name="Google Shape;93;p73"/>
          <p:cNvSpPr txBox="1"/>
          <p:nvPr>
            <p:ph idx="1" type="body"/>
          </p:nvPr>
        </p:nvSpPr>
        <p:spPr>
          <a:xfrm>
            <a:off x="5183188" y="987427"/>
            <a:ext cx="6172200" cy="4873625"/>
          </a:xfrm>
          <a:prstGeom prst="rect">
            <a:avLst/>
          </a:prstGeom>
          <a:noFill/>
          <a:ln>
            <a:noFill/>
          </a:ln>
        </p:spPr>
        <p:txBody>
          <a:bodyPr anchorCtr="0" anchor="t" bIns="45700" lIns="91425" spcFirstLastPara="1" rIns="91425" wrap="square" tIns="45700">
            <a:normAutofit/>
          </a:bodyPr>
          <a:lstStyle>
            <a:lvl1pPr indent="-330200" lvl="0" marL="457200" algn="l">
              <a:lnSpc>
                <a:spcPct val="90000"/>
              </a:lnSpc>
              <a:spcBef>
                <a:spcPts val="480"/>
              </a:spcBef>
              <a:spcAft>
                <a:spcPts val="0"/>
              </a:spcAft>
              <a:buClr>
                <a:srgbClr val="7F7F7F"/>
              </a:buClr>
              <a:buSzPts val="1600"/>
              <a:buChar char="•"/>
              <a:defRPr sz="1600">
                <a:solidFill>
                  <a:srgbClr val="7F7F7F"/>
                </a:solidFill>
              </a:defRPr>
            </a:lvl1pPr>
            <a:lvl2pPr indent="-317500" lvl="1" marL="914400" algn="l">
              <a:lnSpc>
                <a:spcPct val="90000"/>
              </a:lnSpc>
              <a:spcBef>
                <a:spcPts val="420"/>
              </a:spcBef>
              <a:spcAft>
                <a:spcPts val="0"/>
              </a:spcAft>
              <a:buClr>
                <a:srgbClr val="7F7F7F"/>
              </a:buClr>
              <a:buSzPts val="1400"/>
              <a:buChar char="•"/>
              <a:defRPr sz="1400">
                <a:solidFill>
                  <a:srgbClr val="7F7F7F"/>
                </a:solidFill>
              </a:defRPr>
            </a:lvl2pPr>
            <a:lvl3pPr indent="-304800" lvl="2" marL="1371600" algn="l">
              <a:lnSpc>
                <a:spcPct val="90000"/>
              </a:lnSpc>
              <a:spcBef>
                <a:spcPts val="360"/>
              </a:spcBef>
              <a:spcAft>
                <a:spcPts val="0"/>
              </a:spcAft>
              <a:buClr>
                <a:srgbClr val="7F7F7F"/>
              </a:buClr>
              <a:buSzPts val="1200"/>
              <a:buChar char="•"/>
              <a:defRPr sz="1200">
                <a:solidFill>
                  <a:srgbClr val="7F7F7F"/>
                </a:solidFill>
              </a:defRPr>
            </a:lvl3pPr>
            <a:lvl4pPr indent="-298450" lvl="3" marL="1828800" algn="l">
              <a:lnSpc>
                <a:spcPct val="90000"/>
              </a:lnSpc>
              <a:spcBef>
                <a:spcPts val="330"/>
              </a:spcBef>
              <a:spcAft>
                <a:spcPts val="0"/>
              </a:spcAft>
              <a:buClr>
                <a:srgbClr val="7F7F7F"/>
              </a:buClr>
              <a:buSzPts val="1100"/>
              <a:buChar char="•"/>
              <a:defRPr sz="1100">
                <a:solidFill>
                  <a:srgbClr val="7F7F7F"/>
                </a:solidFill>
              </a:defRPr>
            </a:lvl4pPr>
            <a:lvl5pPr indent="-298450" lvl="4" marL="2286000" algn="l">
              <a:lnSpc>
                <a:spcPct val="90000"/>
              </a:lnSpc>
              <a:spcBef>
                <a:spcPts val="330"/>
              </a:spcBef>
              <a:spcAft>
                <a:spcPts val="0"/>
              </a:spcAft>
              <a:buClr>
                <a:srgbClr val="7F7F7F"/>
              </a:buClr>
              <a:buSzPts val="1100"/>
              <a:buChar char="•"/>
              <a:defRPr sz="1100">
                <a:solidFill>
                  <a:srgbClr val="7F7F7F"/>
                </a:solidFill>
              </a:defRPr>
            </a:lvl5pPr>
            <a:lvl6pPr indent="-342900" lvl="5" marL="2743200" algn="l">
              <a:lnSpc>
                <a:spcPct val="90000"/>
              </a:lnSpc>
              <a:spcBef>
                <a:spcPts val="540"/>
              </a:spcBef>
              <a:spcAft>
                <a:spcPts val="0"/>
              </a:spcAft>
              <a:buClr>
                <a:schemeClr val="dk1"/>
              </a:buClr>
              <a:buSzPts val="1800"/>
              <a:buChar char="•"/>
              <a:defRPr/>
            </a:lvl6pPr>
            <a:lvl7pPr indent="-342900" lvl="6" marL="3200400" algn="l">
              <a:lnSpc>
                <a:spcPct val="90000"/>
              </a:lnSpc>
              <a:spcBef>
                <a:spcPts val="540"/>
              </a:spcBef>
              <a:spcAft>
                <a:spcPts val="0"/>
              </a:spcAft>
              <a:buClr>
                <a:schemeClr val="dk1"/>
              </a:buClr>
              <a:buSzPts val="1800"/>
              <a:buChar char="•"/>
              <a:defRPr/>
            </a:lvl7pPr>
            <a:lvl8pPr indent="-342900" lvl="7" marL="3657600" algn="l">
              <a:lnSpc>
                <a:spcPct val="90000"/>
              </a:lnSpc>
              <a:spcBef>
                <a:spcPts val="540"/>
              </a:spcBef>
              <a:spcAft>
                <a:spcPts val="0"/>
              </a:spcAft>
              <a:buClr>
                <a:schemeClr val="dk1"/>
              </a:buClr>
              <a:buSzPts val="1800"/>
              <a:buChar char="•"/>
              <a:defRPr/>
            </a:lvl8pPr>
            <a:lvl9pPr indent="-342900" lvl="8" marL="4114800" algn="l">
              <a:lnSpc>
                <a:spcPct val="90000"/>
              </a:lnSpc>
              <a:spcBef>
                <a:spcPts val="540"/>
              </a:spcBef>
              <a:spcAft>
                <a:spcPts val="0"/>
              </a:spcAft>
              <a:buClr>
                <a:schemeClr val="dk1"/>
              </a:buClr>
              <a:buSzPts val="1800"/>
              <a:buChar char="•"/>
              <a:defRPr/>
            </a:lvl9pPr>
          </a:lstStyle>
          <a:p/>
        </p:txBody>
      </p:sp>
      <p:sp>
        <p:nvSpPr>
          <p:cNvPr id="94" name="Google Shape;94;p73"/>
          <p:cNvSpPr txBox="1"/>
          <p:nvPr>
            <p:ph idx="2" type="body"/>
          </p:nvPr>
        </p:nvSpPr>
        <p:spPr>
          <a:xfrm>
            <a:off x="839788" y="2101850"/>
            <a:ext cx="3932237" cy="375920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480"/>
              </a:spcBef>
              <a:spcAft>
                <a:spcPts val="0"/>
              </a:spcAft>
              <a:buClr>
                <a:schemeClr val="dk1"/>
              </a:buClr>
              <a:buSzPts val="1600"/>
              <a:buNone/>
              <a:defRPr sz="1600"/>
            </a:lvl1pPr>
            <a:lvl2pPr indent="-228600" lvl="1" marL="914400" algn="l">
              <a:lnSpc>
                <a:spcPct val="90000"/>
              </a:lnSpc>
              <a:spcBef>
                <a:spcPts val="420"/>
              </a:spcBef>
              <a:spcAft>
                <a:spcPts val="0"/>
              </a:spcAft>
              <a:buClr>
                <a:schemeClr val="dk1"/>
              </a:buClr>
              <a:buSzPts val="1400"/>
              <a:buNone/>
              <a:defRPr sz="1400"/>
            </a:lvl2pPr>
            <a:lvl3pPr indent="-228600" lvl="2" marL="1371600" algn="l">
              <a:lnSpc>
                <a:spcPct val="90000"/>
              </a:lnSpc>
              <a:spcBef>
                <a:spcPts val="360"/>
              </a:spcBef>
              <a:spcAft>
                <a:spcPts val="0"/>
              </a:spcAft>
              <a:buClr>
                <a:schemeClr val="dk1"/>
              </a:buClr>
              <a:buSzPts val="1200"/>
              <a:buNone/>
              <a:defRPr sz="1200"/>
            </a:lvl3pPr>
            <a:lvl4pPr indent="-228600" lvl="3" marL="1828800" algn="l">
              <a:lnSpc>
                <a:spcPct val="90000"/>
              </a:lnSpc>
              <a:spcBef>
                <a:spcPts val="300"/>
              </a:spcBef>
              <a:spcAft>
                <a:spcPts val="0"/>
              </a:spcAft>
              <a:buClr>
                <a:schemeClr val="dk1"/>
              </a:buClr>
              <a:buSzPts val="1000"/>
              <a:buNone/>
              <a:defRPr sz="1000"/>
            </a:lvl4pPr>
            <a:lvl5pPr indent="-228600" lvl="4" marL="2286000" algn="l">
              <a:lnSpc>
                <a:spcPct val="90000"/>
              </a:lnSpc>
              <a:spcBef>
                <a:spcPts val="300"/>
              </a:spcBef>
              <a:spcAft>
                <a:spcPts val="0"/>
              </a:spcAft>
              <a:buClr>
                <a:schemeClr val="dk1"/>
              </a:buClr>
              <a:buSzPts val="1000"/>
              <a:buNone/>
              <a:defRPr sz="1000"/>
            </a:lvl5pPr>
            <a:lvl6pPr indent="-228600" lvl="5" marL="2743200" algn="l">
              <a:lnSpc>
                <a:spcPct val="90000"/>
              </a:lnSpc>
              <a:spcBef>
                <a:spcPts val="300"/>
              </a:spcBef>
              <a:spcAft>
                <a:spcPts val="0"/>
              </a:spcAft>
              <a:buClr>
                <a:schemeClr val="dk1"/>
              </a:buClr>
              <a:buSzPts val="1000"/>
              <a:buNone/>
              <a:defRPr sz="1000"/>
            </a:lvl6pPr>
            <a:lvl7pPr indent="-228600" lvl="6" marL="3200400" algn="l">
              <a:lnSpc>
                <a:spcPct val="90000"/>
              </a:lnSpc>
              <a:spcBef>
                <a:spcPts val="300"/>
              </a:spcBef>
              <a:spcAft>
                <a:spcPts val="0"/>
              </a:spcAft>
              <a:buClr>
                <a:schemeClr val="dk1"/>
              </a:buClr>
              <a:buSzPts val="1000"/>
              <a:buNone/>
              <a:defRPr sz="1000"/>
            </a:lvl7pPr>
            <a:lvl8pPr indent="-228600" lvl="7" marL="3657600" algn="l">
              <a:lnSpc>
                <a:spcPct val="90000"/>
              </a:lnSpc>
              <a:spcBef>
                <a:spcPts val="300"/>
              </a:spcBef>
              <a:spcAft>
                <a:spcPts val="0"/>
              </a:spcAft>
              <a:buClr>
                <a:schemeClr val="dk1"/>
              </a:buClr>
              <a:buSzPts val="1000"/>
              <a:buNone/>
              <a:defRPr sz="1000"/>
            </a:lvl8pPr>
            <a:lvl9pPr indent="-228600" lvl="8" marL="4114800" algn="l">
              <a:lnSpc>
                <a:spcPct val="90000"/>
              </a:lnSpc>
              <a:spcBef>
                <a:spcPts val="300"/>
              </a:spcBef>
              <a:spcAft>
                <a:spcPts val="0"/>
              </a:spcAft>
              <a:buClr>
                <a:schemeClr val="dk1"/>
              </a:buClr>
              <a:buSzPts val="1000"/>
              <a:buNone/>
              <a:defRPr sz="1000"/>
            </a:lvl9pPr>
          </a:lstStyle>
          <a:p/>
        </p:txBody>
      </p:sp>
      <p:sp>
        <p:nvSpPr>
          <p:cNvPr id="95" name="Google Shape;95;p73"/>
          <p:cNvSpPr txBox="1"/>
          <p:nvPr>
            <p:ph idx="10" type="dt"/>
          </p:nvPr>
        </p:nvSpPr>
        <p:spPr>
          <a:xfrm>
            <a:off x="838200" y="6356352"/>
            <a:ext cx="3276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 name="Google Shape;96;p73"/>
          <p:cNvSpPr txBox="1"/>
          <p:nvPr>
            <p:ph idx="11" type="ftr"/>
          </p:nvPr>
        </p:nvSpPr>
        <p:spPr>
          <a:xfrm>
            <a:off x="4648200" y="6356352"/>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 name="Google Shape;97;p73"/>
          <p:cNvSpPr txBox="1"/>
          <p:nvPr>
            <p:ph idx="12" type="sldNum"/>
          </p:nvPr>
        </p:nvSpPr>
        <p:spPr>
          <a:xfrm>
            <a:off x="8077200" y="6356352"/>
            <a:ext cx="3276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98" name="Shape 98"/>
        <p:cNvGrpSpPr/>
        <p:nvPr/>
      </p:nvGrpSpPr>
      <p:grpSpPr>
        <a:xfrm>
          <a:off x="0" y="0"/>
          <a:ext cx="0" cy="0"/>
          <a:chOff x="0" y="0"/>
          <a:chExt cx="0" cy="0"/>
        </a:xfrm>
      </p:grpSpPr>
      <p:sp>
        <p:nvSpPr>
          <p:cNvPr id="99" name="Google Shape;99;p74"/>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3200"/>
              <a:buFont typeface="Quattrocento Sans"/>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0" name="Google Shape;100;p74"/>
          <p:cNvSpPr/>
          <p:nvPr>
            <p:ph idx="2" type="pic"/>
          </p:nvPr>
        </p:nvSpPr>
        <p:spPr>
          <a:xfrm>
            <a:off x="5183188" y="987427"/>
            <a:ext cx="6172200" cy="4873625"/>
          </a:xfrm>
          <a:prstGeom prst="rect">
            <a:avLst/>
          </a:prstGeom>
          <a:noFill/>
          <a:ln>
            <a:noFill/>
          </a:ln>
        </p:spPr>
      </p:sp>
      <p:sp>
        <p:nvSpPr>
          <p:cNvPr id="101" name="Google Shape;101;p74"/>
          <p:cNvSpPr txBox="1"/>
          <p:nvPr>
            <p:ph idx="1" type="body"/>
          </p:nvPr>
        </p:nvSpPr>
        <p:spPr>
          <a:xfrm>
            <a:off x="839788" y="2101850"/>
            <a:ext cx="3932237" cy="375920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480"/>
              </a:spcBef>
              <a:spcAft>
                <a:spcPts val="0"/>
              </a:spcAft>
              <a:buClr>
                <a:schemeClr val="dk1"/>
              </a:buClr>
              <a:buSzPts val="1600"/>
              <a:buNone/>
              <a:defRPr sz="1600"/>
            </a:lvl1pPr>
            <a:lvl2pPr indent="-228600" lvl="1" marL="914400" algn="l">
              <a:lnSpc>
                <a:spcPct val="90000"/>
              </a:lnSpc>
              <a:spcBef>
                <a:spcPts val="420"/>
              </a:spcBef>
              <a:spcAft>
                <a:spcPts val="0"/>
              </a:spcAft>
              <a:buClr>
                <a:schemeClr val="dk1"/>
              </a:buClr>
              <a:buSzPts val="1400"/>
              <a:buNone/>
              <a:defRPr sz="1400"/>
            </a:lvl2pPr>
            <a:lvl3pPr indent="-228600" lvl="2" marL="1371600" algn="l">
              <a:lnSpc>
                <a:spcPct val="90000"/>
              </a:lnSpc>
              <a:spcBef>
                <a:spcPts val="360"/>
              </a:spcBef>
              <a:spcAft>
                <a:spcPts val="0"/>
              </a:spcAft>
              <a:buClr>
                <a:schemeClr val="dk1"/>
              </a:buClr>
              <a:buSzPts val="1200"/>
              <a:buNone/>
              <a:defRPr sz="1200"/>
            </a:lvl3pPr>
            <a:lvl4pPr indent="-228600" lvl="3" marL="1828800" algn="l">
              <a:lnSpc>
                <a:spcPct val="90000"/>
              </a:lnSpc>
              <a:spcBef>
                <a:spcPts val="300"/>
              </a:spcBef>
              <a:spcAft>
                <a:spcPts val="0"/>
              </a:spcAft>
              <a:buClr>
                <a:schemeClr val="dk1"/>
              </a:buClr>
              <a:buSzPts val="1000"/>
              <a:buNone/>
              <a:defRPr sz="1000"/>
            </a:lvl4pPr>
            <a:lvl5pPr indent="-228600" lvl="4" marL="2286000" algn="l">
              <a:lnSpc>
                <a:spcPct val="90000"/>
              </a:lnSpc>
              <a:spcBef>
                <a:spcPts val="300"/>
              </a:spcBef>
              <a:spcAft>
                <a:spcPts val="0"/>
              </a:spcAft>
              <a:buClr>
                <a:schemeClr val="dk1"/>
              </a:buClr>
              <a:buSzPts val="1000"/>
              <a:buNone/>
              <a:defRPr sz="1000"/>
            </a:lvl5pPr>
            <a:lvl6pPr indent="-228600" lvl="5" marL="2743200" algn="l">
              <a:lnSpc>
                <a:spcPct val="90000"/>
              </a:lnSpc>
              <a:spcBef>
                <a:spcPts val="300"/>
              </a:spcBef>
              <a:spcAft>
                <a:spcPts val="0"/>
              </a:spcAft>
              <a:buClr>
                <a:schemeClr val="dk1"/>
              </a:buClr>
              <a:buSzPts val="1000"/>
              <a:buNone/>
              <a:defRPr sz="1000"/>
            </a:lvl6pPr>
            <a:lvl7pPr indent="-228600" lvl="6" marL="3200400" algn="l">
              <a:lnSpc>
                <a:spcPct val="90000"/>
              </a:lnSpc>
              <a:spcBef>
                <a:spcPts val="300"/>
              </a:spcBef>
              <a:spcAft>
                <a:spcPts val="0"/>
              </a:spcAft>
              <a:buClr>
                <a:schemeClr val="dk1"/>
              </a:buClr>
              <a:buSzPts val="1000"/>
              <a:buNone/>
              <a:defRPr sz="1000"/>
            </a:lvl7pPr>
            <a:lvl8pPr indent="-228600" lvl="7" marL="3657600" algn="l">
              <a:lnSpc>
                <a:spcPct val="90000"/>
              </a:lnSpc>
              <a:spcBef>
                <a:spcPts val="300"/>
              </a:spcBef>
              <a:spcAft>
                <a:spcPts val="0"/>
              </a:spcAft>
              <a:buClr>
                <a:schemeClr val="dk1"/>
              </a:buClr>
              <a:buSzPts val="1000"/>
              <a:buNone/>
              <a:defRPr sz="1000"/>
            </a:lvl8pPr>
            <a:lvl9pPr indent="-228600" lvl="8" marL="4114800" algn="l">
              <a:lnSpc>
                <a:spcPct val="90000"/>
              </a:lnSpc>
              <a:spcBef>
                <a:spcPts val="300"/>
              </a:spcBef>
              <a:spcAft>
                <a:spcPts val="0"/>
              </a:spcAft>
              <a:buClr>
                <a:schemeClr val="dk1"/>
              </a:buClr>
              <a:buSzPts val="1000"/>
              <a:buNone/>
              <a:defRPr sz="1000"/>
            </a:lvl9pPr>
          </a:lstStyle>
          <a:p/>
        </p:txBody>
      </p:sp>
      <p:sp>
        <p:nvSpPr>
          <p:cNvPr id="102" name="Google Shape;102;p74"/>
          <p:cNvSpPr txBox="1"/>
          <p:nvPr>
            <p:ph idx="10" type="dt"/>
          </p:nvPr>
        </p:nvSpPr>
        <p:spPr>
          <a:xfrm>
            <a:off x="838200" y="6356352"/>
            <a:ext cx="3276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 name="Google Shape;103;p74"/>
          <p:cNvSpPr txBox="1"/>
          <p:nvPr>
            <p:ph idx="11" type="ftr"/>
          </p:nvPr>
        </p:nvSpPr>
        <p:spPr>
          <a:xfrm>
            <a:off x="4648200" y="6356352"/>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74"/>
          <p:cNvSpPr txBox="1"/>
          <p:nvPr>
            <p:ph idx="12" type="sldNum"/>
          </p:nvPr>
        </p:nvSpPr>
        <p:spPr>
          <a:xfrm>
            <a:off x="8077200" y="6356352"/>
            <a:ext cx="3276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05" name="Shape 105"/>
        <p:cNvGrpSpPr/>
        <p:nvPr/>
      </p:nvGrpSpPr>
      <p:grpSpPr>
        <a:xfrm>
          <a:off x="0" y="0"/>
          <a:ext cx="0" cy="0"/>
          <a:chOff x="0" y="0"/>
          <a:chExt cx="0" cy="0"/>
        </a:xfrm>
      </p:grpSpPr>
      <p:sp>
        <p:nvSpPr>
          <p:cNvPr id="106" name="Google Shape;106;p75"/>
          <p:cNvSpPr/>
          <p:nvPr/>
        </p:nvSpPr>
        <p:spPr>
          <a:xfrm>
            <a:off x="0" y="0"/>
            <a:ext cx="12192000" cy="1332854"/>
          </a:xfrm>
          <a:prstGeom prst="rect">
            <a:avLst/>
          </a:prstGeom>
          <a:solidFill>
            <a:srgbClr val="D2472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attrocento Sans"/>
              <a:ea typeface="Quattrocento Sans"/>
              <a:cs typeface="Quattrocento Sans"/>
              <a:sym typeface="Quattrocento Sans"/>
            </a:endParaRPr>
          </a:p>
        </p:txBody>
      </p:sp>
      <p:sp>
        <p:nvSpPr>
          <p:cNvPr id="107" name="Google Shape;107;p75"/>
          <p:cNvSpPr txBox="1"/>
          <p:nvPr>
            <p:ph type="title"/>
          </p:nvPr>
        </p:nvSpPr>
        <p:spPr>
          <a:xfrm>
            <a:off x="609600" y="1"/>
            <a:ext cx="10744200" cy="1228436"/>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lt1"/>
              </a:buClr>
              <a:buSzPts val="3600"/>
              <a:buFont typeface="Quattrocento Sans"/>
              <a:buNone/>
              <a:defRPr sz="36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8" name="Google Shape;108;p75"/>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540"/>
              </a:spcBef>
              <a:spcAft>
                <a:spcPts val="0"/>
              </a:spcAft>
              <a:buClr>
                <a:schemeClr val="dk1"/>
              </a:buClr>
              <a:buSzPts val="1800"/>
              <a:buChar char="•"/>
              <a:defRPr/>
            </a:lvl1pPr>
            <a:lvl2pPr indent="-342900" lvl="1" marL="914400" algn="l">
              <a:lnSpc>
                <a:spcPct val="90000"/>
              </a:lnSpc>
              <a:spcBef>
                <a:spcPts val="540"/>
              </a:spcBef>
              <a:spcAft>
                <a:spcPts val="0"/>
              </a:spcAft>
              <a:buClr>
                <a:schemeClr val="dk1"/>
              </a:buClr>
              <a:buSzPts val="1800"/>
              <a:buChar char="•"/>
              <a:defRPr/>
            </a:lvl2pPr>
            <a:lvl3pPr indent="-342900" lvl="2" marL="1371600" algn="l">
              <a:lnSpc>
                <a:spcPct val="90000"/>
              </a:lnSpc>
              <a:spcBef>
                <a:spcPts val="540"/>
              </a:spcBef>
              <a:spcAft>
                <a:spcPts val="0"/>
              </a:spcAft>
              <a:buClr>
                <a:schemeClr val="dk1"/>
              </a:buClr>
              <a:buSzPts val="1800"/>
              <a:buChar char="•"/>
              <a:defRPr/>
            </a:lvl3pPr>
            <a:lvl4pPr indent="-342900" lvl="3" marL="1828800" algn="l">
              <a:lnSpc>
                <a:spcPct val="90000"/>
              </a:lnSpc>
              <a:spcBef>
                <a:spcPts val="540"/>
              </a:spcBef>
              <a:spcAft>
                <a:spcPts val="0"/>
              </a:spcAft>
              <a:buClr>
                <a:schemeClr val="dk1"/>
              </a:buClr>
              <a:buSzPts val="1800"/>
              <a:buChar char="•"/>
              <a:defRPr/>
            </a:lvl4pPr>
            <a:lvl5pPr indent="-342900" lvl="4" marL="2286000" algn="l">
              <a:lnSpc>
                <a:spcPct val="90000"/>
              </a:lnSpc>
              <a:spcBef>
                <a:spcPts val="540"/>
              </a:spcBef>
              <a:spcAft>
                <a:spcPts val="0"/>
              </a:spcAft>
              <a:buClr>
                <a:schemeClr val="dk1"/>
              </a:buClr>
              <a:buSzPts val="1800"/>
              <a:buChar char="•"/>
              <a:defRPr/>
            </a:lvl5pPr>
            <a:lvl6pPr indent="-342900" lvl="5" marL="2743200" algn="l">
              <a:lnSpc>
                <a:spcPct val="90000"/>
              </a:lnSpc>
              <a:spcBef>
                <a:spcPts val="540"/>
              </a:spcBef>
              <a:spcAft>
                <a:spcPts val="0"/>
              </a:spcAft>
              <a:buClr>
                <a:schemeClr val="dk1"/>
              </a:buClr>
              <a:buSzPts val="1800"/>
              <a:buChar char="•"/>
              <a:defRPr/>
            </a:lvl6pPr>
            <a:lvl7pPr indent="-342900" lvl="6" marL="3200400" algn="l">
              <a:lnSpc>
                <a:spcPct val="90000"/>
              </a:lnSpc>
              <a:spcBef>
                <a:spcPts val="540"/>
              </a:spcBef>
              <a:spcAft>
                <a:spcPts val="0"/>
              </a:spcAft>
              <a:buClr>
                <a:schemeClr val="dk1"/>
              </a:buClr>
              <a:buSzPts val="1800"/>
              <a:buChar char="•"/>
              <a:defRPr/>
            </a:lvl7pPr>
            <a:lvl8pPr indent="-342900" lvl="7" marL="3657600" algn="l">
              <a:lnSpc>
                <a:spcPct val="90000"/>
              </a:lnSpc>
              <a:spcBef>
                <a:spcPts val="540"/>
              </a:spcBef>
              <a:spcAft>
                <a:spcPts val="0"/>
              </a:spcAft>
              <a:buClr>
                <a:schemeClr val="dk1"/>
              </a:buClr>
              <a:buSzPts val="1800"/>
              <a:buChar char="•"/>
              <a:defRPr/>
            </a:lvl8pPr>
            <a:lvl9pPr indent="-342900" lvl="8" marL="4114800" algn="l">
              <a:lnSpc>
                <a:spcPct val="90000"/>
              </a:lnSpc>
              <a:spcBef>
                <a:spcPts val="540"/>
              </a:spcBef>
              <a:spcAft>
                <a:spcPts val="0"/>
              </a:spcAft>
              <a:buClr>
                <a:schemeClr val="dk1"/>
              </a:buClr>
              <a:buSzPts val="1800"/>
              <a:buChar char="•"/>
              <a:defRPr/>
            </a:lvl9pPr>
          </a:lstStyle>
          <a:p/>
        </p:txBody>
      </p:sp>
      <p:sp>
        <p:nvSpPr>
          <p:cNvPr id="109" name="Google Shape;109;p75"/>
          <p:cNvSpPr txBox="1"/>
          <p:nvPr>
            <p:ph idx="10" type="dt"/>
          </p:nvPr>
        </p:nvSpPr>
        <p:spPr>
          <a:xfrm>
            <a:off x="838200" y="6356352"/>
            <a:ext cx="3276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 name="Google Shape;110;p75"/>
          <p:cNvSpPr txBox="1"/>
          <p:nvPr>
            <p:ph idx="11" type="ftr"/>
          </p:nvPr>
        </p:nvSpPr>
        <p:spPr>
          <a:xfrm>
            <a:off x="4648200" y="6356352"/>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 name="Google Shape;111;p75"/>
          <p:cNvSpPr txBox="1"/>
          <p:nvPr>
            <p:ph idx="12" type="sldNum"/>
          </p:nvPr>
        </p:nvSpPr>
        <p:spPr>
          <a:xfrm>
            <a:off x="8077200" y="6356352"/>
            <a:ext cx="3276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CA"/>
              <a:t>‹#›</a:t>
            </a:fld>
            <a:endParaRPr/>
          </a:p>
        </p:txBody>
      </p:sp>
      <p:sp>
        <p:nvSpPr>
          <p:cNvPr id="112" name="Google Shape;112;p75"/>
          <p:cNvSpPr/>
          <p:nvPr/>
        </p:nvSpPr>
        <p:spPr>
          <a:xfrm>
            <a:off x="0" y="0"/>
            <a:ext cx="12192000" cy="1332854"/>
          </a:xfrm>
          <a:prstGeom prst="rect">
            <a:avLst/>
          </a:prstGeom>
          <a:solidFill>
            <a:srgbClr val="0055A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attrocento Sans"/>
              <a:ea typeface="Quattrocento Sans"/>
              <a:cs typeface="Quattrocento Sans"/>
              <a:sym typeface="Quattrocento Sans"/>
            </a:endParaRPr>
          </a:p>
        </p:txBody>
      </p:sp>
      <p:pic>
        <p:nvPicPr>
          <p:cNvPr id="113" name="Google Shape;113;p75"/>
          <p:cNvPicPr preferRelativeResize="0"/>
          <p:nvPr/>
        </p:nvPicPr>
        <p:blipFill rotWithShape="1">
          <a:blip r:embed="rId2">
            <a:alphaModFix/>
          </a:blip>
          <a:srcRect b="0" l="0" r="0" t="0"/>
          <a:stretch/>
        </p:blipFill>
        <p:spPr>
          <a:xfrm>
            <a:off x="9729385" y="165006"/>
            <a:ext cx="2228850" cy="439428"/>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14" name="Shape 114"/>
        <p:cNvGrpSpPr/>
        <p:nvPr/>
      </p:nvGrpSpPr>
      <p:grpSpPr>
        <a:xfrm>
          <a:off x="0" y="0"/>
          <a:ext cx="0" cy="0"/>
          <a:chOff x="0" y="0"/>
          <a:chExt cx="0" cy="0"/>
        </a:xfrm>
      </p:grpSpPr>
      <p:sp>
        <p:nvSpPr>
          <p:cNvPr id="115" name="Google Shape;115;p76"/>
          <p:cNvSpPr/>
          <p:nvPr/>
        </p:nvSpPr>
        <p:spPr>
          <a:xfrm>
            <a:off x="10095346" y="0"/>
            <a:ext cx="2096655" cy="6858000"/>
          </a:xfrm>
          <a:prstGeom prst="rect">
            <a:avLst/>
          </a:prstGeom>
          <a:solidFill>
            <a:srgbClr val="D2472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attrocento Sans"/>
              <a:ea typeface="Quattrocento Sans"/>
              <a:cs typeface="Quattrocento Sans"/>
              <a:sym typeface="Quattrocento Sans"/>
            </a:endParaRPr>
          </a:p>
        </p:txBody>
      </p:sp>
      <p:sp>
        <p:nvSpPr>
          <p:cNvPr id="116" name="Google Shape;116;p76"/>
          <p:cNvSpPr txBox="1"/>
          <p:nvPr>
            <p:ph type="title"/>
          </p:nvPr>
        </p:nvSpPr>
        <p:spPr>
          <a:xfrm rot="5400000">
            <a:off x="8219282" y="2361262"/>
            <a:ext cx="5811838" cy="1819564"/>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lt1"/>
              </a:buClr>
              <a:buSzPts val="3600"/>
              <a:buFont typeface="Quattrocento Sans"/>
              <a:buNone/>
              <a:defRPr sz="36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7" name="Google Shape;117;p76"/>
          <p:cNvSpPr txBox="1"/>
          <p:nvPr>
            <p:ph idx="1" type="body"/>
          </p:nvPr>
        </p:nvSpPr>
        <p:spPr>
          <a:xfrm rot="5400000">
            <a:off x="1799432"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540"/>
              </a:spcBef>
              <a:spcAft>
                <a:spcPts val="0"/>
              </a:spcAft>
              <a:buClr>
                <a:schemeClr val="dk1"/>
              </a:buClr>
              <a:buSzPts val="1800"/>
              <a:buChar char="•"/>
              <a:defRPr/>
            </a:lvl1pPr>
            <a:lvl2pPr indent="-342900" lvl="1" marL="914400" algn="l">
              <a:lnSpc>
                <a:spcPct val="90000"/>
              </a:lnSpc>
              <a:spcBef>
                <a:spcPts val="540"/>
              </a:spcBef>
              <a:spcAft>
                <a:spcPts val="0"/>
              </a:spcAft>
              <a:buClr>
                <a:schemeClr val="dk1"/>
              </a:buClr>
              <a:buSzPts val="1800"/>
              <a:buChar char="•"/>
              <a:defRPr/>
            </a:lvl2pPr>
            <a:lvl3pPr indent="-342900" lvl="2" marL="1371600" algn="l">
              <a:lnSpc>
                <a:spcPct val="90000"/>
              </a:lnSpc>
              <a:spcBef>
                <a:spcPts val="540"/>
              </a:spcBef>
              <a:spcAft>
                <a:spcPts val="0"/>
              </a:spcAft>
              <a:buClr>
                <a:schemeClr val="dk1"/>
              </a:buClr>
              <a:buSzPts val="1800"/>
              <a:buChar char="•"/>
              <a:defRPr/>
            </a:lvl3pPr>
            <a:lvl4pPr indent="-342900" lvl="3" marL="1828800" algn="l">
              <a:lnSpc>
                <a:spcPct val="90000"/>
              </a:lnSpc>
              <a:spcBef>
                <a:spcPts val="540"/>
              </a:spcBef>
              <a:spcAft>
                <a:spcPts val="0"/>
              </a:spcAft>
              <a:buClr>
                <a:schemeClr val="dk1"/>
              </a:buClr>
              <a:buSzPts val="1800"/>
              <a:buChar char="•"/>
              <a:defRPr/>
            </a:lvl4pPr>
            <a:lvl5pPr indent="-342900" lvl="4" marL="2286000" algn="l">
              <a:lnSpc>
                <a:spcPct val="90000"/>
              </a:lnSpc>
              <a:spcBef>
                <a:spcPts val="540"/>
              </a:spcBef>
              <a:spcAft>
                <a:spcPts val="0"/>
              </a:spcAft>
              <a:buClr>
                <a:schemeClr val="dk1"/>
              </a:buClr>
              <a:buSzPts val="1800"/>
              <a:buChar char="•"/>
              <a:defRPr/>
            </a:lvl5pPr>
            <a:lvl6pPr indent="-342900" lvl="5" marL="2743200" algn="l">
              <a:lnSpc>
                <a:spcPct val="90000"/>
              </a:lnSpc>
              <a:spcBef>
                <a:spcPts val="540"/>
              </a:spcBef>
              <a:spcAft>
                <a:spcPts val="0"/>
              </a:spcAft>
              <a:buClr>
                <a:schemeClr val="dk1"/>
              </a:buClr>
              <a:buSzPts val="1800"/>
              <a:buChar char="•"/>
              <a:defRPr/>
            </a:lvl6pPr>
            <a:lvl7pPr indent="-342900" lvl="6" marL="3200400" algn="l">
              <a:lnSpc>
                <a:spcPct val="90000"/>
              </a:lnSpc>
              <a:spcBef>
                <a:spcPts val="540"/>
              </a:spcBef>
              <a:spcAft>
                <a:spcPts val="0"/>
              </a:spcAft>
              <a:buClr>
                <a:schemeClr val="dk1"/>
              </a:buClr>
              <a:buSzPts val="1800"/>
              <a:buChar char="•"/>
              <a:defRPr/>
            </a:lvl7pPr>
            <a:lvl8pPr indent="-342900" lvl="7" marL="3657600" algn="l">
              <a:lnSpc>
                <a:spcPct val="90000"/>
              </a:lnSpc>
              <a:spcBef>
                <a:spcPts val="540"/>
              </a:spcBef>
              <a:spcAft>
                <a:spcPts val="0"/>
              </a:spcAft>
              <a:buClr>
                <a:schemeClr val="dk1"/>
              </a:buClr>
              <a:buSzPts val="1800"/>
              <a:buChar char="•"/>
              <a:defRPr/>
            </a:lvl8pPr>
            <a:lvl9pPr indent="-342900" lvl="8" marL="4114800" algn="l">
              <a:lnSpc>
                <a:spcPct val="90000"/>
              </a:lnSpc>
              <a:spcBef>
                <a:spcPts val="540"/>
              </a:spcBef>
              <a:spcAft>
                <a:spcPts val="0"/>
              </a:spcAft>
              <a:buClr>
                <a:schemeClr val="dk1"/>
              </a:buClr>
              <a:buSzPts val="1800"/>
              <a:buChar char="•"/>
              <a:defRPr/>
            </a:lvl9pPr>
          </a:lstStyle>
          <a:p/>
        </p:txBody>
      </p:sp>
      <p:sp>
        <p:nvSpPr>
          <p:cNvPr id="118" name="Google Shape;118;p76"/>
          <p:cNvSpPr txBox="1"/>
          <p:nvPr>
            <p:ph idx="10" type="dt"/>
          </p:nvPr>
        </p:nvSpPr>
        <p:spPr>
          <a:xfrm>
            <a:off x="838200" y="6356352"/>
            <a:ext cx="3276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 name="Google Shape;119;p76"/>
          <p:cNvSpPr txBox="1"/>
          <p:nvPr>
            <p:ph idx="11" type="ftr"/>
          </p:nvPr>
        </p:nvSpPr>
        <p:spPr>
          <a:xfrm>
            <a:off x="4648200" y="6356352"/>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 name="Google Shape;120;p76"/>
          <p:cNvSpPr txBox="1"/>
          <p:nvPr>
            <p:ph idx="12" type="sldNum"/>
          </p:nvPr>
        </p:nvSpPr>
        <p:spPr>
          <a:xfrm>
            <a:off x="8077200" y="6356352"/>
            <a:ext cx="3276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CA"/>
              <a:t>‹#›</a:t>
            </a:fld>
            <a:endParaRPr/>
          </a:p>
        </p:txBody>
      </p:sp>
      <p:sp>
        <p:nvSpPr>
          <p:cNvPr id="121" name="Google Shape;121;p76"/>
          <p:cNvSpPr/>
          <p:nvPr/>
        </p:nvSpPr>
        <p:spPr>
          <a:xfrm>
            <a:off x="10095346" y="0"/>
            <a:ext cx="2096655" cy="6858000"/>
          </a:xfrm>
          <a:prstGeom prst="rect">
            <a:avLst/>
          </a:prstGeom>
          <a:solidFill>
            <a:srgbClr val="0055A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attrocento Sans"/>
              <a:ea typeface="Quattrocento Sans"/>
              <a:cs typeface="Quattrocento Sans"/>
              <a:sym typeface="Quattrocento Sans"/>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22" name="Shape 122"/>
        <p:cNvGrpSpPr/>
        <p:nvPr/>
      </p:nvGrpSpPr>
      <p:grpSpPr>
        <a:xfrm>
          <a:off x="0" y="0"/>
          <a:ext cx="0" cy="0"/>
          <a:chOff x="0" y="0"/>
          <a:chExt cx="0" cy="0"/>
        </a:xfrm>
      </p:grpSpPr>
      <p:sp>
        <p:nvSpPr>
          <p:cNvPr id="123" name="Google Shape;123;p77"/>
          <p:cNvSpPr txBox="1"/>
          <p:nvPr>
            <p:ph type="title"/>
          </p:nvPr>
        </p:nvSpPr>
        <p:spPr>
          <a:xfrm>
            <a:off x="415600" y="593367"/>
            <a:ext cx="11360800" cy="763600"/>
          </a:xfrm>
          <a:prstGeom prst="rect">
            <a:avLst/>
          </a:prstGeom>
          <a:noFill/>
          <a:ln>
            <a:noFill/>
          </a:ln>
        </p:spPr>
        <p:txBody>
          <a:bodyPr anchorCtr="0" anchor="t" bIns="91425" lIns="91425" spcFirstLastPara="1" rIns="91425" wrap="square" tIns="91425">
            <a:normAutofit/>
          </a:bodyPr>
          <a:lstStyle>
            <a:lvl1pPr lvl="0" algn="l">
              <a:spcBef>
                <a:spcPts val="0"/>
              </a:spcBef>
              <a:spcAft>
                <a:spcPts val="0"/>
              </a:spcAft>
              <a:buClr>
                <a:schemeClr val="dk1"/>
              </a:buClr>
              <a:buSzPts val="2800"/>
              <a:buFont typeface="Quattrocento Sans"/>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24" name="Google Shape;124;p77"/>
          <p:cNvSpPr txBox="1"/>
          <p:nvPr>
            <p:ph idx="1" type="body"/>
          </p:nvPr>
        </p:nvSpPr>
        <p:spPr>
          <a:xfrm>
            <a:off x="415600" y="1536633"/>
            <a:ext cx="11360800" cy="4555200"/>
          </a:xfrm>
          <a:prstGeom prst="rect">
            <a:avLst/>
          </a:prstGeom>
          <a:noFill/>
          <a:ln>
            <a:noFill/>
          </a:ln>
        </p:spPr>
        <p:txBody>
          <a:bodyPr anchorCtr="0" anchor="t" bIns="91425" lIns="91425" spcFirstLastPara="1" rIns="91425" wrap="square" tIns="91425">
            <a:normAutofit/>
          </a:bodyPr>
          <a:lstStyle>
            <a:lvl1pPr indent="-342900" lvl="0" marL="457200" algn="l">
              <a:lnSpc>
                <a:spcPct val="90000"/>
              </a:lnSpc>
              <a:spcBef>
                <a:spcPts val="0"/>
              </a:spcBef>
              <a:spcAft>
                <a:spcPts val="0"/>
              </a:spcAft>
              <a:buClr>
                <a:schemeClr val="dk1"/>
              </a:buClr>
              <a:buSzPts val="1800"/>
              <a:buChar char="●"/>
              <a:defRPr/>
            </a:lvl1pPr>
            <a:lvl2pPr indent="-317500" lvl="1" marL="914400" algn="l">
              <a:lnSpc>
                <a:spcPct val="90000"/>
              </a:lnSpc>
              <a:spcBef>
                <a:spcPts val="2133"/>
              </a:spcBef>
              <a:spcAft>
                <a:spcPts val="0"/>
              </a:spcAft>
              <a:buClr>
                <a:schemeClr val="dk1"/>
              </a:buClr>
              <a:buSzPts val="1400"/>
              <a:buChar char="○"/>
              <a:defRPr/>
            </a:lvl2pPr>
            <a:lvl3pPr indent="-317500" lvl="2" marL="1371600" algn="l">
              <a:lnSpc>
                <a:spcPct val="90000"/>
              </a:lnSpc>
              <a:spcBef>
                <a:spcPts val="2133"/>
              </a:spcBef>
              <a:spcAft>
                <a:spcPts val="0"/>
              </a:spcAft>
              <a:buClr>
                <a:schemeClr val="dk1"/>
              </a:buClr>
              <a:buSzPts val="1400"/>
              <a:buChar char="■"/>
              <a:defRPr/>
            </a:lvl3pPr>
            <a:lvl4pPr indent="-317500" lvl="3" marL="1828800" algn="l">
              <a:lnSpc>
                <a:spcPct val="90000"/>
              </a:lnSpc>
              <a:spcBef>
                <a:spcPts val="2133"/>
              </a:spcBef>
              <a:spcAft>
                <a:spcPts val="0"/>
              </a:spcAft>
              <a:buClr>
                <a:schemeClr val="dk1"/>
              </a:buClr>
              <a:buSzPts val="1400"/>
              <a:buChar char="●"/>
              <a:defRPr/>
            </a:lvl4pPr>
            <a:lvl5pPr indent="-317500" lvl="4" marL="2286000" algn="l">
              <a:lnSpc>
                <a:spcPct val="90000"/>
              </a:lnSpc>
              <a:spcBef>
                <a:spcPts val="2133"/>
              </a:spcBef>
              <a:spcAft>
                <a:spcPts val="0"/>
              </a:spcAft>
              <a:buClr>
                <a:schemeClr val="dk1"/>
              </a:buClr>
              <a:buSzPts val="1400"/>
              <a:buChar char="○"/>
              <a:defRPr/>
            </a:lvl5pPr>
            <a:lvl6pPr indent="-317500" lvl="5" marL="2743200" algn="l">
              <a:lnSpc>
                <a:spcPct val="90000"/>
              </a:lnSpc>
              <a:spcBef>
                <a:spcPts val="2133"/>
              </a:spcBef>
              <a:spcAft>
                <a:spcPts val="0"/>
              </a:spcAft>
              <a:buClr>
                <a:schemeClr val="dk1"/>
              </a:buClr>
              <a:buSzPts val="1400"/>
              <a:buChar char="■"/>
              <a:defRPr/>
            </a:lvl6pPr>
            <a:lvl7pPr indent="-317500" lvl="6" marL="3200400" algn="l">
              <a:lnSpc>
                <a:spcPct val="90000"/>
              </a:lnSpc>
              <a:spcBef>
                <a:spcPts val="2133"/>
              </a:spcBef>
              <a:spcAft>
                <a:spcPts val="0"/>
              </a:spcAft>
              <a:buClr>
                <a:schemeClr val="dk1"/>
              </a:buClr>
              <a:buSzPts val="1400"/>
              <a:buChar char="●"/>
              <a:defRPr/>
            </a:lvl7pPr>
            <a:lvl8pPr indent="-317500" lvl="7" marL="3657600" algn="l">
              <a:lnSpc>
                <a:spcPct val="90000"/>
              </a:lnSpc>
              <a:spcBef>
                <a:spcPts val="2133"/>
              </a:spcBef>
              <a:spcAft>
                <a:spcPts val="0"/>
              </a:spcAft>
              <a:buClr>
                <a:schemeClr val="dk1"/>
              </a:buClr>
              <a:buSzPts val="1400"/>
              <a:buChar char="○"/>
              <a:defRPr/>
            </a:lvl8pPr>
            <a:lvl9pPr indent="-317500" lvl="8" marL="4114800" algn="l">
              <a:lnSpc>
                <a:spcPct val="90000"/>
              </a:lnSpc>
              <a:spcBef>
                <a:spcPts val="2133"/>
              </a:spcBef>
              <a:spcAft>
                <a:spcPts val="2133"/>
              </a:spcAft>
              <a:buClr>
                <a:schemeClr val="dk1"/>
              </a:buClr>
              <a:buSzPts val="1400"/>
              <a:buChar char="■"/>
              <a:defRPr/>
            </a:lvl9pPr>
          </a:lstStyle>
          <a:p/>
        </p:txBody>
      </p:sp>
      <p:sp>
        <p:nvSpPr>
          <p:cNvPr id="125" name="Google Shape;125;p77"/>
          <p:cNvSpPr txBox="1"/>
          <p:nvPr>
            <p:ph idx="12" type="sldNum"/>
          </p:nvPr>
        </p:nvSpPr>
        <p:spPr>
          <a:xfrm>
            <a:off x="11296611" y="6217623"/>
            <a:ext cx="731600" cy="524800"/>
          </a:xfrm>
          <a:prstGeom prst="rect">
            <a:avLst/>
          </a:prstGeom>
          <a:noFill/>
          <a:ln>
            <a:noFill/>
          </a:ln>
        </p:spPr>
        <p:txBody>
          <a:bodyPr anchorCtr="0" anchor="ctr" bIns="91425" lIns="91425" spcFirstLastPara="1" rIns="91425" wrap="square" tIns="91425">
            <a:noAutofit/>
          </a:bodyPr>
          <a:lstStyle>
            <a:lvl1pPr indent="0" lvl="0" marL="0" algn="r">
              <a:buClr>
                <a:srgbClr val="888888"/>
              </a:buClr>
              <a:buSzPts val="1200"/>
              <a:buFont typeface="Quattrocento Sans"/>
              <a:buNone/>
              <a:defRPr sz="1200">
                <a:solidFill>
                  <a:srgbClr val="888888"/>
                </a:solidFill>
                <a:latin typeface="Quattrocento Sans"/>
                <a:ea typeface="Quattrocento Sans"/>
                <a:cs typeface="Quattrocento Sans"/>
                <a:sym typeface="Quattrocento Sans"/>
              </a:defRPr>
            </a:lvl1pPr>
            <a:lvl2pPr indent="0" lvl="1" marL="0" algn="r">
              <a:buClr>
                <a:srgbClr val="888888"/>
              </a:buClr>
              <a:buSzPts val="1200"/>
              <a:buFont typeface="Quattrocento Sans"/>
              <a:buNone/>
              <a:defRPr sz="1200">
                <a:solidFill>
                  <a:srgbClr val="888888"/>
                </a:solidFill>
                <a:latin typeface="Quattrocento Sans"/>
                <a:ea typeface="Quattrocento Sans"/>
                <a:cs typeface="Quattrocento Sans"/>
                <a:sym typeface="Quattrocento Sans"/>
              </a:defRPr>
            </a:lvl2pPr>
            <a:lvl3pPr indent="0" lvl="2" marL="0" algn="r">
              <a:buClr>
                <a:srgbClr val="888888"/>
              </a:buClr>
              <a:buSzPts val="1200"/>
              <a:buFont typeface="Quattrocento Sans"/>
              <a:buNone/>
              <a:defRPr sz="1200">
                <a:solidFill>
                  <a:srgbClr val="888888"/>
                </a:solidFill>
                <a:latin typeface="Quattrocento Sans"/>
                <a:ea typeface="Quattrocento Sans"/>
                <a:cs typeface="Quattrocento Sans"/>
                <a:sym typeface="Quattrocento Sans"/>
              </a:defRPr>
            </a:lvl3pPr>
            <a:lvl4pPr indent="0" lvl="3" marL="0" algn="r">
              <a:buClr>
                <a:srgbClr val="888888"/>
              </a:buClr>
              <a:buSzPts val="1200"/>
              <a:buFont typeface="Quattrocento Sans"/>
              <a:buNone/>
              <a:defRPr sz="1200">
                <a:solidFill>
                  <a:srgbClr val="888888"/>
                </a:solidFill>
                <a:latin typeface="Quattrocento Sans"/>
                <a:ea typeface="Quattrocento Sans"/>
                <a:cs typeface="Quattrocento Sans"/>
                <a:sym typeface="Quattrocento Sans"/>
              </a:defRPr>
            </a:lvl4pPr>
            <a:lvl5pPr indent="0" lvl="4" marL="0" algn="r">
              <a:buClr>
                <a:srgbClr val="888888"/>
              </a:buClr>
              <a:buSzPts val="1200"/>
              <a:buFont typeface="Quattrocento Sans"/>
              <a:buNone/>
              <a:defRPr sz="1200">
                <a:solidFill>
                  <a:srgbClr val="888888"/>
                </a:solidFill>
                <a:latin typeface="Quattrocento Sans"/>
                <a:ea typeface="Quattrocento Sans"/>
                <a:cs typeface="Quattrocento Sans"/>
                <a:sym typeface="Quattrocento Sans"/>
              </a:defRPr>
            </a:lvl5pPr>
            <a:lvl6pPr indent="0" lvl="5" marL="0" algn="r">
              <a:buClr>
                <a:srgbClr val="888888"/>
              </a:buClr>
              <a:buSzPts val="1200"/>
              <a:buFont typeface="Quattrocento Sans"/>
              <a:buNone/>
              <a:defRPr sz="1200">
                <a:solidFill>
                  <a:srgbClr val="888888"/>
                </a:solidFill>
                <a:latin typeface="Quattrocento Sans"/>
                <a:ea typeface="Quattrocento Sans"/>
                <a:cs typeface="Quattrocento Sans"/>
                <a:sym typeface="Quattrocento Sans"/>
              </a:defRPr>
            </a:lvl6pPr>
            <a:lvl7pPr indent="0" lvl="6" marL="0" algn="r">
              <a:buClr>
                <a:srgbClr val="888888"/>
              </a:buClr>
              <a:buSzPts val="1200"/>
              <a:buFont typeface="Quattrocento Sans"/>
              <a:buNone/>
              <a:defRPr sz="1200">
                <a:solidFill>
                  <a:srgbClr val="888888"/>
                </a:solidFill>
                <a:latin typeface="Quattrocento Sans"/>
                <a:ea typeface="Quattrocento Sans"/>
                <a:cs typeface="Quattrocento Sans"/>
                <a:sym typeface="Quattrocento Sans"/>
              </a:defRPr>
            </a:lvl7pPr>
            <a:lvl8pPr indent="0" lvl="7" marL="0" algn="r">
              <a:buClr>
                <a:srgbClr val="888888"/>
              </a:buClr>
              <a:buSzPts val="1200"/>
              <a:buFont typeface="Quattrocento Sans"/>
              <a:buNone/>
              <a:defRPr sz="1200">
                <a:solidFill>
                  <a:srgbClr val="888888"/>
                </a:solidFill>
                <a:latin typeface="Quattrocento Sans"/>
                <a:ea typeface="Quattrocento Sans"/>
                <a:cs typeface="Quattrocento Sans"/>
                <a:sym typeface="Quattrocento Sans"/>
              </a:defRPr>
            </a:lvl8pPr>
            <a:lvl9pPr indent="0" lvl="8" marL="0" algn="r">
              <a:buClr>
                <a:srgbClr val="888888"/>
              </a:buClr>
              <a:buSzPts val="1200"/>
              <a:buFont typeface="Quattrocento Sans"/>
              <a:buNone/>
              <a:defRPr sz="1200">
                <a:solidFill>
                  <a:srgbClr val="888888"/>
                </a:solidFill>
                <a:latin typeface="Quattrocento Sans"/>
                <a:ea typeface="Quattrocento Sans"/>
                <a:cs typeface="Quattrocento Sans"/>
                <a:sym typeface="Quattrocento Sans"/>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p:cSld name="Title and body">
    <p:spTree>
      <p:nvGrpSpPr>
        <p:cNvPr id="126" name="Shape 126"/>
        <p:cNvGrpSpPr/>
        <p:nvPr/>
      </p:nvGrpSpPr>
      <p:grpSpPr>
        <a:xfrm>
          <a:off x="0" y="0"/>
          <a:ext cx="0" cy="0"/>
          <a:chOff x="0" y="0"/>
          <a:chExt cx="0" cy="0"/>
        </a:xfrm>
      </p:grpSpPr>
      <p:sp>
        <p:nvSpPr>
          <p:cNvPr id="127" name="Google Shape;127;p78"/>
          <p:cNvSpPr txBox="1"/>
          <p:nvPr>
            <p:ph type="title"/>
          </p:nvPr>
        </p:nvSpPr>
        <p:spPr>
          <a:xfrm>
            <a:off x="415600" y="593367"/>
            <a:ext cx="11360800" cy="763600"/>
          </a:xfrm>
          <a:prstGeom prst="rect">
            <a:avLst/>
          </a:prstGeom>
          <a:noFill/>
          <a:ln>
            <a:noFill/>
          </a:ln>
        </p:spPr>
        <p:txBody>
          <a:bodyPr anchorCtr="0" anchor="t" bIns="91425" lIns="91425" spcFirstLastPara="1" rIns="91425" wrap="square" tIns="91425">
            <a:normAutofit/>
          </a:bodyPr>
          <a:lstStyle>
            <a:lvl1pPr lvl="0" algn="l">
              <a:spcBef>
                <a:spcPts val="0"/>
              </a:spcBef>
              <a:spcAft>
                <a:spcPts val="0"/>
              </a:spcAft>
              <a:buClr>
                <a:schemeClr val="dk1"/>
              </a:buClr>
              <a:buSzPts val="2800"/>
              <a:buFont typeface="Quattrocento Sans"/>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28" name="Google Shape;128;p78"/>
          <p:cNvSpPr txBox="1"/>
          <p:nvPr>
            <p:ph idx="1" type="body"/>
          </p:nvPr>
        </p:nvSpPr>
        <p:spPr>
          <a:xfrm>
            <a:off x="415600" y="1536633"/>
            <a:ext cx="11360800" cy="4555200"/>
          </a:xfrm>
          <a:prstGeom prst="rect">
            <a:avLst/>
          </a:prstGeom>
          <a:noFill/>
          <a:ln>
            <a:noFill/>
          </a:ln>
        </p:spPr>
        <p:txBody>
          <a:bodyPr anchorCtr="0" anchor="t" bIns="91425" lIns="91425" spcFirstLastPara="1" rIns="91425" wrap="square" tIns="91425">
            <a:normAutofit/>
          </a:bodyPr>
          <a:lstStyle>
            <a:lvl1pPr indent="-342900" lvl="0" marL="457200" algn="l">
              <a:lnSpc>
                <a:spcPct val="90000"/>
              </a:lnSpc>
              <a:spcBef>
                <a:spcPts val="0"/>
              </a:spcBef>
              <a:spcAft>
                <a:spcPts val="0"/>
              </a:spcAft>
              <a:buClr>
                <a:schemeClr val="dk1"/>
              </a:buClr>
              <a:buSzPts val="1800"/>
              <a:buChar char="●"/>
              <a:defRPr/>
            </a:lvl1pPr>
            <a:lvl2pPr indent="-317500" lvl="1" marL="914400" algn="l">
              <a:lnSpc>
                <a:spcPct val="90000"/>
              </a:lnSpc>
              <a:spcBef>
                <a:spcPts val="2133"/>
              </a:spcBef>
              <a:spcAft>
                <a:spcPts val="0"/>
              </a:spcAft>
              <a:buClr>
                <a:schemeClr val="dk1"/>
              </a:buClr>
              <a:buSzPts val="1400"/>
              <a:buChar char="○"/>
              <a:defRPr/>
            </a:lvl2pPr>
            <a:lvl3pPr indent="-317500" lvl="2" marL="1371600" algn="l">
              <a:lnSpc>
                <a:spcPct val="90000"/>
              </a:lnSpc>
              <a:spcBef>
                <a:spcPts val="2133"/>
              </a:spcBef>
              <a:spcAft>
                <a:spcPts val="0"/>
              </a:spcAft>
              <a:buClr>
                <a:schemeClr val="dk1"/>
              </a:buClr>
              <a:buSzPts val="1400"/>
              <a:buChar char="■"/>
              <a:defRPr/>
            </a:lvl3pPr>
            <a:lvl4pPr indent="-317500" lvl="3" marL="1828800" algn="l">
              <a:lnSpc>
                <a:spcPct val="90000"/>
              </a:lnSpc>
              <a:spcBef>
                <a:spcPts val="2133"/>
              </a:spcBef>
              <a:spcAft>
                <a:spcPts val="0"/>
              </a:spcAft>
              <a:buClr>
                <a:schemeClr val="dk1"/>
              </a:buClr>
              <a:buSzPts val="1400"/>
              <a:buChar char="●"/>
              <a:defRPr/>
            </a:lvl4pPr>
            <a:lvl5pPr indent="-317500" lvl="4" marL="2286000" algn="l">
              <a:lnSpc>
                <a:spcPct val="90000"/>
              </a:lnSpc>
              <a:spcBef>
                <a:spcPts val="2133"/>
              </a:spcBef>
              <a:spcAft>
                <a:spcPts val="0"/>
              </a:spcAft>
              <a:buClr>
                <a:schemeClr val="dk1"/>
              </a:buClr>
              <a:buSzPts val="1400"/>
              <a:buChar char="○"/>
              <a:defRPr/>
            </a:lvl5pPr>
            <a:lvl6pPr indent="-317500" lvl="5" marL="2743200" algn="l">
              <a:lnSpc>
                <a:spcPct val="90000"/>
              </a:lnSpc>
              <a:spcBef>
                <a:spcPts val="2133"/>
              </a:spcBef>
              <a:spcAft>
                <a:spcPts val="0"/>
              </a:spcAft>
              <a:buClr>
                <a:schemeClr val="dk1"/>
              </a:buClr>
              <a:buSzPts val="1400"/>
              <a:buChar char="■"/>
              <a:defRPr/>
            </a:lvl6pPr>
            <a:lvl7pPr indent="-317500" lvl="6" marL="3200400" algn="l">
              <a:lnSpc>
                <a:spcPct val="90000"/>
              </a:lnSpc>
              <a:spcBef>
                <a:spcPts val="2133"/>
              </a:spcBef>
              <a:spcAft>
                <a:spcPts val="0"/>
              </a:spcAft>
              <a:buClr>
                <a:schemeClr val="dk1"/>
              </a:buClr>
              <a:buSzPts val="1400"/>
              <a:buChar char="●"/>
              <a:defRPr/>
            </a:lvl7pPr>
            <a:lvl8pPr indent="-317500" lvl="7" marL="3657600" algn="l">
              <a:lnSpc>
                <a:spcPct val="90000"/>
              </a:lnSpc>
              <a:spcBef>
                <a:spcPts val="2133"/>
              </a:spcBef>
              <a:spcAft>
                <a:spcPts val="0"/>
              </a:spcAft>
              <a:buClr>
                <a:schemeClr val="dk1"/>
              </a:buClr>
              <a:buSzPts val="1400"/>
              <a:buChar char="○"/>
              <a:defRPr/>
            </a:lvl8pPr>
            <a:lvl9pPr indent="-317500" lvl="8" marL="4114800" algn="l">
              <a:lnSpc>
                <a:spcPct val="90000"/>
              </a:lnSpc>
              <a:spcBef>
                <a:spcPts val="2133"/>
              </a:spcBef>
              <a:spcAft>
                <a:spcPts val="2133"/>
              </a:spcAft>
              <a:buClr>
                <a:schemeClr val="dk1"/>
              </a:buClr>
              <a:buSzPts val="1400"/>
              <a:buChar char="■"/>
              <a:defRPr/>
            </a:lvl9pPr>
          </a:lstStyle>
          <a:p/>
        </p:txBody>
      </p:sp>
      <p:sp>
        <p:nvSpPr>
          <p:cNvPr id="129" name="Google Shape;129;p78"/>
          <p:cNvSpPr txBox="1"/>
          <p:nvPr>
            <p:ph idx="12" type="sldNum"/>
          </p:nvPr>
        </p:nvSpPr>
        <p:spPr>
          <a:xfrm>
            <a:off x="11296611" y="6217623"/>
            <a:ext cx="731600" cy="524800"/>
          </a:xfrm>
          <a:prstGeom prst="rect">
            <a:avLst/>
          </a:prstGeom>
          <a:noFill/>
          <a:ln>
            <a:noFill/>
          </a:ln>
        </p:spPr>
        <p:txBody>
          <a:bodyPr anchorCtr="0" anchor="ctr" bIns="91425" lIns="91425" spcFirstLastPara="1" rIns="91425" wrap="square" tIns="91425">
            <a:noAutofit/>
          </a:bodyPr>
          <a:lstStyle>
            <a:lvl1pPr indent="0" lvl="0" marL="0" algn="r">
              <a:buClr>
                <a:srgbClr val="888888"/>
              </a:buClr>
              <a:buSzPts val="1200"/>
              <a:buFont typeface="Quattrocento Sans"/>
              <a:buNone/>
              <a:defRPr sz="1200">
                <a:solidFill>
                  <a:srgbClr val="888888"/>
                </a:solidFill>
                <a:latin typeface="Quattrocento Sans"/>
                <a:ea typeface="Quattrocento Sans"/>
                <a:cs typeface="Quattrocento Sans"/>
                <a:sym typeface="Quattrocento Sans"/>
              </a:defRPr>
            </a:lvl1pPr>
            <a:lvl2pPr indent="0" lvl="1" marL="0" algn="r">
              <a:buClr>
                <a:srgbClr val="888888"/>
              </a:buClr>
              <a:buSzPts val="1200"/>
              <a:buFont typeface="Quattrocento Sans"/>
              <a:buNone/>
              <a:defRPr sz="1200">
                <a:solidFill>
                  <a:srgbClr val="888888"/>
                </a:solidFill>
                <a:latin typeface="Quattrocento Sans"/>
                <a:ea typeface="Quattrocento Sans"/>
                <a:cs typeface="Quattrocento Sans"/>
                <a:sym typeface="Quattrocento Sans"/>
              </a:defRPr>
            </a:lvl2pPr>
            <a:lvl3pPr indent="0" lvl="2" marL="0" algn="r">
              <a:buClr>
                <a:srgbClr val="888888"/>
              </a:buClr>
              <a:buSzPts val="1200"/>
              <a:buFont typeface="Quattrocento Sans"/>
              <a:buNone/>
              <a:defRPr sz="1200">
                <a:solidFill>
                  <a:srgbClr val="888888"/>
                </a:solidFill>
                <a:latin typeface="Quattrocento Sans"/>
                <a:ea typeface="Quattrocento Sans"/>
                <a:cs typeface="Quattrocento Sans"/>
                <a:sym typeface="Quattrocento Sans"/>
              </a:defRPr>
            </a:lvl3pPr>
            <a:lvl4pPr indent="0" lvl="3" marL="0" algn="r">
              <a:buClr>
                <a:srgbClr val="888888"/>
              </a:buClr>
              <a:buSzPts val="1200"/>
              <a:buFont typeface="Quattrocento Sans"/>
              <a:buNone/>
              <a:defRPr sz="1200">
                <a:solidFill>
                  <a:srgbClr val="888888"/>
                </a:solidFill>
                <a:latin typeface="Quattrocento Sans"/>
                <a:ea typeface="Quattrocento Sans"/>
                <a:cs typeface="Quattrocento Sans"/>
                <a:sym typeface="Quattrocento Sans"/>
              </a:defRPr>
            </a:lvl4pPr>
            <a:lvl5pPr indent="0" lvl="4" marL="0" algn="r">
              <a:buClr>
                <a:srgbClr val="888888"/>
              </a:buClr>
              <a:buSzPts val="1200"/>
              <a:buFont typeface="Quattrocento Sans"/>
              <a:buNone/>
              <a:defRPr sz="1200">
                <a:solidFill>
                  <a:srgbClr val="888888"/>
                </a:solidFill>
                <a:latin typeface="Quattrocento Sans"/>
                <a:ea typeface="Quattrocento Sans"/>
                <a:cs typeface="Quattrocento Sans"/>
                <a:sym typeface="Quattrocento Sans"/>
              </a:defRPr>
            </a:lvl5pPr>
            <a:lvl6pPr indent="0" lvl="5" marL="0" algn="r">
              <a:buClr>
                <a:srgbClr val="888888"/>
              </a:buClr>
              <a:buSzPts val="1200"/>
              <a:buFont typeface="Quattrocento Sans"/>
              <a:buNone/>
              <a:defRPr sz="1200">
                <a:solidFill>
                  <a:srgbClr val="888888"/>
                </a:solidFill>
                <a:latin typeface="Quattrocento Sans"/>
                <a:ea typeface="Quattrocento Sans"/>
                <a:cs typeface="Quattrocento Sans"/>
                <a:sym typeface="Quattrocento Sans"/>
              </a:defRPr>
            </a:lvl6pPr>
            <a:lvl7pPr indent="0" lvl="6" marL="0" algn="r">
              <a:buClr>
                <a:srgbClr val="888888"/>
              </a:buClr>
              <a:buSzPts val="1200"/>
              <a:buFont typeface="Quattrocento Sans"/>
              <a:buNone/>
              <a:defRPr sz="1200">
                <a:solidFill>
                  <a:srgbClr val="888888"/>
                </a:solidFill>
                <a:latin typeface="Quattrocento Sans"/>
                <a:ea typeface="Quattrocento Sans"/>
                <a:cs typeface="Quattrocento Sans"/>
                <a:sym typeface="Quattrocento Sans"/>
              </a:defRPr>
            </a:lvl7pPr>
            <a:lvl8pPr indent="0" lvl="7" marL="0" algn="r">
              <a:buClr>
                <a:srgbClr val="888888"/>
              </a:buClr>
              <a:buSzPts val="1200"/>
              <a:buFont typeface="Quattrocento Sans"/>
              <a:buNone/>
              <a:defRPr sz="1200">
                <a:solidFill>
                  <a:srgbClr val="888888"/>
                </a:solidFill>
                <a:latin typeface="Quattrocento Sans"/>
                <a:ea typeface="Quattrocento Sans"/>
                <a:cs typeface="Quattrocento Sans"/>
                <a:sym typeface="Quattrocento Sans"/>
              </a:defRPr>
            </a:lvl8pPr>
            <a:lvl9pPr indent="0" lvl="8" marL="0" algn="r">
              <a:buClr>
                <a:srgbClr val="888888"/>
              </a:buClr>
              <a:buSzPts val="1200"/>
              <a:buFont typeface="Quattrocento Sans"/>
              <a:buNone/>
              <a:defRPr sz="1200">
                <a:solidFill>
                  <a:srgbClr val="888888"/>
                </a:solidFill>
                <a:latin typeface="Quattrocento Sans"/>
                <a:ea typeface="Quattrocento Sans"/>
                <a:cs typeface="Quattrocento Sans"/>
                <a:sym typeface="Quattrocento Sans"/>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wo Content">
  <p:cSld name="1_Two Content">
    <p:spTree>
      <p:nvGrpSpPr>
        <p:cNvPr id="24" name="Shape 24"/>
        <p:cNvGrpSpPr/>
        <p:nvPr/>
      </p:nvGrpSpPr>
      <p:grpSpPr>
        <a:xfrm>
          <a:off x="0" y="0"/>
          <a:ext cx="0" cy="0"/>
          <a:chOff x="0" y="0"/>
          <a:chExt cx="0" cy="0"/>
        </a:xfrm>
      </p:grpSpPr>
      <p:sp>
        <p:nvSpPr>
          <p:cNvPr id="25" name="Google Shape;25;p65"/>
          <p:cNvSpPr/>
          <p:nvPr/>
        </p:nvSpPr>
        <p:spPr>
          <a:xfrm>
            <a:off x="0" y="0"/>
            <a:ext cx="12192000" cy="1332854"/>
          </a:xfrm>
          <a:prstGeom prst="rect">
            <a:avLst/>
          </a:prstGeom>
          <a:solidFill>
            <a:srgbClr val="D2472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attrocento Sans"/>
              <a:ea typeface="Quattrocento Sans"/>
              <a:cs typeface="Quattrocento Sans"/>
              <a:sym typeface="Quattrocento Sans"/>
            </a:endParaRPr>
          </a:p>
        </p:txBody>
      </p:sp>
      <p:sp>
        <p:nvSpPr>
          <p:cNvPr id="26" name="Google Shape;26;p65"/>
          <p:cNvSpPr txBox="1"/>
          <p:nvPr>
            <p:ph type="title"/>
          </p:nvPr>
        </p:nvSpPr>
        <p:spPr>
          <a:xfrm>
            <a:off x="609600" y="1"/>
            <a:ext cx="10744200" cy="1228436"/>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lt1"/>
              </a:buClr>
              <a:buSzPts val="3600"/>
              <a:buFont typeface="Quattrocento Sans"/>
              <a:buNone/>
              <a:defRPr sz="36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 name="Google Shape;27;p65"/>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19100" lvl="0" marL="457200" algn="l">
              <a:lnSpc>
                <a:spcPct val="90000"/>
              </a:lnSpc>
              <a:spcBef>
                <a:spcPts val="900"/>
              </a:spcBef>
              <a:spcAft>
                <a:spcPts val="0"/>
              </a:spcAft>
              <a:buClr>
                <a:srgbClr val="7F7F7F"/>
              </a:buClr>
              <a:buSzPts val="3000"/>
              <a:buChar char="•"/>
              <a:defRPr sz="3000">
                <a:solidFill>
                  <a:srgbClr val="7F7F7F"/>
                </a:solidFill>
              </a:defRPr>
            </a:lvl1pPr>
            <a:lvl2pPr indent="-393700" lvl="1" marL="914400" algn="l">
              <a:lnSpc>
                <a:spcPct val="90000"/>
              </a:lnSpc>
              <a:spcBef>
                <a:spcPts val="780"/>
              </a:spcBef>
              <a:spcAft>
                <a:spcPts val="0"/>
              </a:spcAft>
              <a:buClr>
                <a:srgbClr val="7F7F7F"/>
              </a:buClr>
              <a:buSzPts val="2600"/>
              <a:buChar char="•"/>
              <a:defRPr sz="2600">
                <a:solidFill>
                  <a:srgbClr val="7F7F7F"/>
                </a:solidFill>
              </a:defRPr>
            </a:lvl2pPr>
            <a:lvl3pPr indent="-355600" lvl="2" marL="1371600" algn="l">
              <a:lnSpc>
                <a:spcPct val="90000"/>
              </a:lnSpc>
              <a:spcBef>
                <a:spcPts val="600"/>
              </a:spcBef>
              <a:spcAft>
                <a:spcPts val="0"/>
              </a:spcAft>
              <a:buClr>
                <a:srgbClr val="7F7F7F"/>
              </a:buClr>
              <a:buSzPts val="2000"/>
              <a:buChar char="•"/>
              <a:defRPr sz="2000">
                <a:solidFill>
                  <a:srgbClr val="7F7F7F"/>
                </a:solidFill>
              </a:defRPr>
            </a:lvl3pPr>
            <a:lvl4pPr indent="-342900" lvl="3" marL="1828800" algn="l">
              <a:lnSpc>
                <a:spcPct val="90000"/>
              </a:lnSpc>
              <a:spcBef>
                <a:spcPts val="540"/>
              </a:spcBef>
              <a:spcAft>
                <a:spcPts val="0"/>
              </a:spcAft>
              <a:buClr>
                <a:srgbClr val="7F7F7F"/>
              </a:buClr>
              <a:buSzPts val="1800"/>
              <a:buChar char="•"/>
              <a:defRPr sz="1800">
                <a:solidFill>
                  <a:srgbClr val="7F7F7F"/>
                </a:solidFill>
              </a:defRPr>
            </a:lvl4pPr>
            <a:lvl5pPr indent="-304800" lvl="4" marL="2286000" algn="l">
              <a:lnSpc>
                <a:spcPct val="90000"/>
              </a:lnSpc>
              <a:spcBef>
                <a:spcPts val="360"/>
              </a:spcBef>
              <a:spcAft>
                <a:spcPts val="0"/>
              </a:spcAft>
              <a:buClr>
                <a:srgbClr val="7F7F7F"/>
              </a:buClr>
              <a:buSzPts val="1200"/>
              <a:buChar char="•"/>
              <a:defRPr sz="1200">
                <a:solidFill>
                  <a:srgbClr val="7F7F7F"/>
                </a:solidFill>
              </a:defRPr>
            </a:lvl5pPr>
            <a:lvl6pPr indent="-342900" lvl="5" marL="2743200" algn="l">
              <a:lnSpc>
                <a:spcPct val="90000"/>
              </a:lnSpc>
              <a:spcBef>
                <a:spcPts val="540"/>
              </a:spcBef>
              <a:spcAft>
                <a:spcPts val="0"/>
              </a:spcAft>
              <a:buClr>
                <a:schemeClr val="dk1"/>
              </a:buClr>
              <a:buSzPts val="1800"/>
              <a:buChar char="•"/>
              <a:defRPr/>
            </a:lvl6pPr>
            <a:lvl7pPr indent="-342900" lvl="6" marL="3200400" algn="l">
              <a:lnSpc>
                <a:spcPct val="90000"/>
              </a:lnSpc>
              <a:spcBef>
                <a:spcPts val="540"/>
              </a:spcBef>
              <a:spcAft>
                <a:spcPts val="0"/>
              </a:spcAft>
              <a:buClr>
                <a:schemeClr val="dk1"/>
              </a:buClr>
              <a:buSzPts val="1800"/>
              <a:buChar char="•"/>
              <a:defRPr/>
            </a:lvl7pPr>
            <a:lvl8pPr indent="-342900" lvl="7" marL="3657600" algn="l">
              <a:lnSpc>
                <a:spcPct val="90000"/>
              </a:lnSpc>
              <a:spcBef>
                <a:spcPts val="540"/>
              </a:spcBef>
              <a:spcAft>
                <a:spcPts val="0"/>
              </a:spcAft>
              <a:buClr>
                <a:schemeClr val="dk1"/>
              </a:buClr>
              <a:buSzPts val="1800"/>
              <a:buChar char="•"/>
              <a:defRPr/>
            </a:lvl8pPr>
            <a:lvl9pPr indent="-342900" lvl="8" marL="4114800" algn="l">
              <a:lnSpc>
                <a:spcPct val="90000"/>
              </a:lnSpc>
              <a:spcBef>
                <a:spcPts val="540"/>
              </a:spcBef>
              <a:spcAft>
                <a:spcPts val="0"/>
              </a:spcAft>
              <a:buClr>
                <a:schemeClr val="dk1"/>
              </a:buClr>
              <a:buSzPts val="1800"/>
              <a:buChar char="•"/>
              <a:defRPr/>
            </a:lvl9pPr>
          </a:lstStyle>
          <a:p/>
        </p:txBody>
      </p:sp>
      <p:sp>
        <p:nvSpPr>
          <p:cNvPr id="28" name="Google Shape;28;p65"/>
          <p:cNvSpPr txBox="1"/>
          <p:nvPr>
            <p:ph idx="10" type="dt"/>
          </p:nvPr>
        </p:nvSpPr>
        <p:spPr>
          <a:xfrm>
            <a:off x="838200" y="6356352"/>
            <a:ext cx="3276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65"/>
          <p:cNvSpPr txBox="1"/>
          <p:nvPr>
            <p:ph idx="11" type="ftr"/>
          </p:nvPr>
        </p:nvSpPr>
        <p:spPr>
          <a:xfrm>
            <a:off x="4648200" y="6356352"/>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65"/>
          <p:cNvSpPr txBox="1"/>
          <p:nvPr>
            <p:ph idx="12" type="sldNum"/>
          </p:nvPr>
        </p:nvSpPr>
        <p:spPr>
          <a:xfrm>
            <a:off x="8077200" y="6356352"/>
            <a:ext cx="3276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CA"/>
              <a:t>‹#›</a:t>
            </a:fld>
            <a:endParaRPr/>
          </a:p>
        </p:txBody>
      </p:sp>
      <p:sp>
        <p:nvSpPr>
          <p:cNvPr id="31" name="Google Shape;31;p65"/>
          <p:cNvSpPr/>
          <p:nvPr/>
        </p:nvSpPr>
        <p:spPr>
          <a:xfrm>
            <a:off x="0" y="0"/>
            <a:ext cx="12192000" cy="1332854"/>
          </a:xfrm>
          <a:prstGeom prst="rect">
            <a:avLst/>
          </a:prstGeom>
          <a:solidFill>
            <a:srgbClr val="0055A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attrocento Sans"/>
              <a:ea typeface="Quattrocento Sans"/>
              <a:cs typeface="Quattrocento Sans"/>
              <a:sym typeface="Quattrocento Sans"/>
            </a:endParaRPr>
          </a:p>
        </p:txBody>
      </p:sp>
      <p:pic>
        <p:nvPicPr>
          <p:cNvPr id="32" name="Google Shape;32;p65"/>
          <p:cNvPicPr preferRelativeResize="0"/>
          <p:nvPr/>
        </p:nvPicPr>
        <p:blipFill rotWithShape="1">
          <a:blip r:embed="rId2">
            <a:alphaModFix/>
          </a:blip>
          <a:srcRect b="0" l="0" r="0" t="0"/>
          <a:stretch/>
        </p:blipFill>
        <p:spPr>
          <a:xfrm>
            <a:off x="9729385" y="165006"/>
            <a:ext cx="2228850" cy="439428"/>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Section Header">
  <p:cSld name="1_Section Header">
    <p:spTree>
      <p:nvGrpSpPr>
        <p:cNvPr id="33" name="Shape 33"/>
        <p:cNvGrpSpPr/>
        <p:nvPr/>
      </p:nvGrpSpPr>
      <p:grpSpPr>
        <a:xfrm>
          <a:off x="0" y="0"/>
          <a:ext cx="0" cy="0"/>
          <a:chOff x="0" y="0"/>
          <a:chExt cx="0" cy="0"/>
        </a:xfrm>
      </p:grpSpPr>
      <p:sp>
        <p:nvSpPr>
          <p:cNvPr id="34" name="Google Shape;34;p66"/>
          <p:cNvSpPr/>
          <p:nvPr/>
        </p:nvSpPr>
        <p:spPr>
          <a:xfrm>
            <a:off x="0" y="1709738"/>
            <a:ext cx="12192000" cy="3575184"/>
          </a:xfrm>
          <a:prstGeom prst="rect">
            <a:avLst/>
          </a:prstGeom>
          <a:solidFill>
            <a:srgbClr val="0055A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attrocento Sans"/>
              <a:ea typeface="Quattrocento Sans"/>
              <a:cs typeface="Quattrocento Sans"/>
              <a:sym typeface="Quattrocento Sans"/>
            </a:endParaRPr>
          </a:p>
        </p:txBody>
      </p:sp>
      <p:sp>
        <p:nvSpPr>
          <p:cNvPr id="35" name="Google Shape;35;p66"/>
          <p:cNvSpPr txBox="1"/>
          <p:nvPr>
            <p:ph type="title"/>
          </p:nvPr>
        </p:nvSpPr>
        <p:spPr>
          <a:xfrm>
            <a:off x="838201" y="2402238"/>
            <a:ext cx="10515599" cy="218722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chemeClr val="lt1"/>
              </a:buClr>
              <a:buSzPts val="4800"/>
              <a:buFont typeface="Quattrocento Sans"/>
              <a:buNone/>
              <a:defRPr sz="48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6" name="Google Shape;36;p66"/>
          <p:cNvSpPr txBox="1"/>
          <p:nvPr>
            <p:ph idx="10" type="dt"/>
          </p:nvPr>
        </p:nvSpPr>
        <p:spPr>
          <a:xfrm>
            <a:off x="838200" y="6356352"/>
            <a:ext cx="3276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 name="Google Shape;37;p66"/>
          <p:cNvSpPr txBox="1"/>
          <p:nvPr>
            <p:ph idx="11" type="ftr"/>
          </p:nvPr>
        </p:nvSpPr>
        <p:spPr>
          <a:xfrm>
            <a:off x="4648200" y="6356352"/>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66"/>
          <p:cNvSpPr txBox="1"/>
          <p:nvPr>
            <p:ph idx="12" type="sldNum"/>
          </p:nvPr>
        </p:nvSpPr>
        <p:spPr>
          <a:xfrm>
            <a:off x="8077200" y="6356352"/>
            <a:ext cx="3276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9" name="Shape 39"/>
        <p:cNvGrpSpPr/>
        <p:nvPr/>
      </p:nvGrpSpPr>
      <p:grpSpPr>
        <a:xfrm>
          <a:off x="0" y="0"/>
          <a:ext cx="0" cy="0"/>
          <a:chOff x="0" y="0"/>
          <a:chExt cx="0" cy="0"/>
        </a:xfrm>
      </p:grpSpPr>
      <p:sp>
        <p:nvSpPr>
          <p:cNvPr id="40" name="Google Shape;40;p67"/>
          <p:cNvSpPr/>
          <p:nvPr/>
        </p:nvSpPr>
        <p:spPr>
          <a:xfrm>
            <a:off x="0" y="0"/>
            <a:ext cx="12192000" cy="1332854"/>
          </a:xfrm>
          <a:prstGeom prst="rect">
            <a:avLst/>
          </a:prstGeom>
          <a:solidFill>
            <a:srgbClr val="D2472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attrocento Sans"/>
              <a:ea typeface="Quattrocento Sans"/>
              <a:cs typeface="Quattrocento Sans"/>
              <a:sym typeface="Quattrocento Sans"/>
            </a:endParaRPr>
          </a:p>
        </p:txBody>
      </p:sp>
      <p:sp>
        <p:nvSpPr>
          <p:cNvPr id="41" name="Google Shape;41;p67"/>
          <p:cNvSpPr txBox="1"/>
          <p:nvPr>
            <p:ph type="title"/>
          </p:nvPr>
        </p:nvSpPr>
        <p:spPr>
          <a:xfrm>
            <a:off x="609600" y="1"/>
            <a:ext cx="10744200" cy="1228436"/>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lt1"/>
              </a:buClr>
              <a:buSzPts val="3600"/>
              <a:buFont typeface="Quattrocento Sans"/>
              <a:buNone/>
              <a:defRPr sz="36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67"/>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68300" lvl="0" marL="457200" algn="l">
              <a:lnSpc>
                <a:spcPct val="90000"/>
              </a:lnSpc>
              <a:spcBef>
                <a:spcPts val="660"/>
              </a:spcBef>
              <a:spcAft>
                <a:spcPts val="0"/>
              </a:spcAft>
              <a:buClr>
                <a:srgbClr val="7F7F7F"/>
              </a:buClr>
              <a:buSzPts val="2200"/>
              <a:buChar char="•"/>
              <a:defRPr sz="2200">
                <a:solidFill>
                  <a:srgbClr val="7F7F7F"/>
                </a:solidFill>
              </a:defRPr>
            </a:lvl1pPr>
            <a:lvl2pPr indent="-342900" lvl="1" marL="914400" algn="l">
              <a:lnSpc>
                <a:spcPct val="90000"/>
              </a:lnSpc>
              <a:spcBef>
                <a:spcPts val="540"/>
              </a:spcBef>
              <a:spcAft>
                <a:spcPts val="0"/>
              </a:spcAft>
              <a:buClr>
                <a:srgbClr val="7F7F7F"/>
              </a:buClr>
              <a:buSzPts val="1800"/>
              <a:buChar char="•"/>
              <a:defRPr sz="1800">
                <a:solidFill>
                  <a:srgbClr val="7F7F7F"/>
                </a:solidFill>
              </a:defRPr>
            </a:lvl2pPr>
            <a:lvl3pPr indent="-330200" lvl="2" marL="1371600" algn="l">
              <a:lnSpc>
                <a:spcPct val="90000"/>
              </a:lnSpc>
              <a:spcBef>
                <a:spcPts val="480"/>
              </a:spcBef>
              <a:spcAft>
                <a:spcPts val="0"/>
              </a:spcAft>
              <a:buClr>
                <a:srgbClr val="7F7F7F"/>
              </a:buClr>
              <a:buSzPts val="1600"/>
              <a:buChar char="•"/>
              <a:defRPr sz="1600">
                <a:solidFill>
                  <a:srgbClr val="7F7F7F"/>
                </a:solidFill>
              </a:defRPr>
            </a:lvl3pPr>
            <a:lvl4pPr indent="-298450" lvl="3" marL="1828800" algn="l">
              <a:lnSpc>
                <a:spcPct val="90000"/>
              </a:lnSpc>
              <a:spcBef>
                <a:spcPts val="330"/>
              </a:spcBef>
              <a:spcAft>
                <a:spcPts val="0"/>
              </a:spcAft>
              <a:buClr>
                <a:srgbClr val="7F7F7F"/>
              </a:buClr>
              <a:buSzPts val="1100"/>
              <a:buChar char="•"/>
              <a:defRPr sz="1100">
                <a:solidFill>
                  <a:srgbClr val="7F7F7F"/>
                </a:solidFill>
              </a:defRPr>
            </a:lvl4pPr>
            <a:lvl5pPr indent="-298450" lvl="4" marL="2286000" algn="l">
              <a:lnSpc>
                <a:spcPct val="90000"/>
              </a:lnSpc>
              <a:spcBef>
                <a:spcPts val="330"/>
              </a:spcBef>
              <a:spcAft>
                <a:spcPts val="0"/>
              </a:spcAft>
              <a:buClr>
                <a:srgbClr val="7F7F7F"/>
              </a:buClr>
              <a:buSzPts val="1100"/>
              <a:buChar char="•"/>
              <a:defRPr sz="1100">
                <a:solidFill>
                  <a:srgbClr val="7F7F7F"/>
                </a:solidFill>
              </a:defRPr>
            </a:lvl5pPr>
            <a:lvl6pPr indent="-342900" lvl="5" marL="2743200" algn="l">
              <a:lnSpc>
                <a:spcPct val="90000"/>
              </a:lnSpc>
              <a:spcBef>
                <a:spcPts val="540"/>
              </a:spcBef>
              <a:spcAft>
                <a:spcPts val="0"/>
              </a:spcAft>
              <a:buClr>
                <a:schemeClr val="dk1"/>
              </a:buClr>
              <a:buSzPts val="1800"/>
              <a:buChar char="•"/>
              <a:defRPr/>
            </a:lvl6pPr>
            <a:lvl7pPr indent="-342900" lvl="6" marL="3200400" algn="l">
              <a:lnSpc>
                <a:spcPct val="90000"/>
              </a:lnSpc>
              <a:spcBef>
                <a:spcPts val="540"/>
              </a:spcBef>
              <a:spcAft>
                <a:spcPts val="0"/>
              </a:spcAft>
              <a:buClr>
                <a:schemeClr val="dk1"/>
              </a:buClr>
              <a:buSzPts val="1800"/>
              <a:buChar char="•"/>
              <a:defRPr/>
            </a:lvl7pPr>
            <a:lvl8pPr indent="-342900" lvl="7" marL="3657600" algn="l">
              <a:lnSpc>
                <a:spcPct val="90000"/>
              </a:lnSpc>
              <a:spcBef>
                <a:spcPts val="540"/>
              </a:spcBef>
              <a:spcAft>
                <a:spcPts val="0"/>
              </a:spcAft>
              <a:buClr>
                <a:schemeClr val="dk1"/>
              </a:buClr>
              <a:buSzPts val="1800"/>
              <a:buChar char="•"/>
              <a:defRPr/>
            </a:lvl8pPr>
            <a:lvl9pPr indent="-342900" lvl="8" marL="4114800" algn="l">
              <a:lnSpc>
                <a:spcPct val="90000"/>
              </a:lnSpc>
              <a:spcBef>
                <a:spcPts val="540"/>
              </a:spcBef>
              <a:spcAft>
                <a:spcPts val="0"/>
              </a:spcAft>
              <a:buClr>
                <a:schemeClr val="dk1"/>
              </a:buClr>
              <a:buSzPts val="1800"/>
              <a:buChar char="•"/>
              <a:defRPr/>
            </a:lvl9pPr>
          </a:lstStyle>
          <a:p/>
        </p:txBody>
      </p:sp>
      <p:sp>
        <p:nvSpPr>
          <p:cNvPr id="43" name="Google Shape;43;p67"/>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68300" lvl="0" marL="457200" algn="l">
              <a:lnSpc>
                <a:spcPct val="90000"/>
              </a:lnSpc>
              <a:spcBef>
                <a:spcPts val="660"/>
              </a:spcBef>
              <a:spcAft>
                <a:spcPts val="0"/>
              </a:spcAft>
              <a:buClr>
                <a:srgbClr val="7F7F7F"/>
              </a:buClr>
              <a:buSzPts val="2200"/>
              <a:buChar char="•"/>
              <a:defRPr sz="2200">
                <a:solidFill>
                  <a:srgbClr val="7F7F7F"/>
                </a:solidFill>
              </a:defRPr>
            </a:lvl1pPr>
            <a:lvl2pPr indent="-342900" lvl="1" marL="914400" algn="l">
              <a:lnSpc>
                <a:spcPct val="90000"/>
              </a:lnSpc>
              <a:spcBef>
                <a:spcPts val="540"/>
              </a:spcBef>
              <a:spcAft>
                <a:spcPts val="0"/>
              </a:spcAft>
              <a:buClr>
                <a:srgbClr val="7F7F7F"/>
              </a:buClr>
              <a:buSzPts val="1800"/>
              <a:buChar char="•"/>
              <a:defRPr sz="1800">
                <a:solidFill>
                  <a:srgbClr val="7F7F7F"/>
                </a:solidFill>
              </a:defRPr>
            </a:lvl2pPr>
            <a:lvl3pPr indent="-330200" lvl="2" marL="1371600" algn="l">
              <a:lnSpc>
                <a:spcPct val="90000"/>
              </a:lnSpc>
              <a:spcBef>
                <a:spcPts val="480"/>
              </a:spcBef>
              <a:spcAft>
                <a:spcPts val="0"/>
              </a:spcAft>
              <a:buClr>
                <a:srgbClr val="7F7F7F"/>
              </a:buClr>
              <a:buSzPts val="1600"/>
              <a:buChar char="•"/>
              <a:defRPr sz="1600">
                <a:solidFill>
                  <a:srgbClr val="7F7F7F"/>
                </a:solidFill>
              </a:defRPr>
            </a:lvl3pPr>
            <a:lvl4pPr indent="-298450" lvl="3" marL="1828800" algn="l">
              <a:lnSpc>
                <a:spcPct val="90000"/>
              </a:lnSpc>
              <a:spcBef>
                <a:spcPts val="330"/>
              </a:spcBef>
              <a:spcAft>
                <a:spcPts val="0"/>
              </a:spcAft>
              <a:buClr>
                <a:srgbClr val="7F7F7F"/>
              </a:buClr>
              <a:buSzPts val="1100"/>
              <a:buChar char="•"/>
              <a:defRPr sz="1100">
                <a:solidFill>
                  <a:srgbClr val="7F7F7F"/>
                </a:solidFill>
              </a:defRPr>
            </a:lvl4pPr>
            <a:lvl5pPr indent="-298450" lvl="4" marL="2286000" algn="l">
              <a:lnSpc>
                <a:spcPct val="90000"/>
              </a:lnSpc>
              <a:spcBef>
                <a:spcPts val="330"/>
              </a:spcBef>
              <a:spcAft>
                <a:spcPts val="0"/>
              </a:spcAft>
              <a:buClr>
                <a:srgbClr val="7F7F7F"/>
              </a:buClr>
              <a:buSzPts val="1100"/>
              <a:buChar char="•"/>
              <a:defRPr sz="1100">
                <a:solidFill>
                  <a:srgbClr val="7F7F7F"/>
                </a:solidFill>
              </a:defRPr>
            </a:lvl5pPr>
            <a:lvl6pPr indent="-342900" lvl="5" marL="2743200" algn="l">
              <a:lnSpc>
                <a:spcPct val="90000"/>
              </a:lnSpc>
              <a:spcBef>
                <a:spcPts val="540"/>
              </a:spcBef>
              <a:spcAft>
                <a:spcPts val="0"/>
              </a:spcAft>
              <a:buClr>
                <a:schemeClr val="dk1"/>
              </a:buClr>
              <a:buSzPts val="1800"/>
              <a:buChar char="•"/>
              <a:defRPr/>
            </a:lvl6pPr>
            <a:lvl7pPr indent="-342900" lvl="6" marL="3200400" algn="l">
              <a:lnSpc>
                <a:spcPct val="90000"/>
              </a:lnSpc>
              <a:spcBef>
                <a:spcPts val="540"/>
              </a:spcBef>
              <a:spcAft>
                <a:spcPts val="0"/>
              </a:spcAft>
              <a:buClr>
                <a:schemeClr val="dk1"/>
              </a:buClr>
              <a:buSzPts val="1800"/>
              <a:buChar char="•"/>
              <a:defRPr/>
            </a:lvl7pPr>
            <a:lvl8pPr indent="-342900" lvl="7" marL="3657600" algn="l">
              <a:lnSpc>
                <a:spcPct val="90000"/>
              </a:lnSpc>
              <a:spcBef>
                <a:spcPts val="540"/>
              </a:spcBef>
              <a:spcAft>
                <a:spcPts val="0"/>
              </a:spcAft>
              <a:buClr>
                <a:schemeClr val="dk1"/>
              </a:buClr>
              <a:buSzPts val="1800"/>
              <a:buChar char="•"/>
              <a:defRPr/>
            </a:lvl8pPr>
            <a:lvl9pPr indent="-342900" lvl="8" marL="4114800" algn="l">
              <a:lnSpc>
                <a:spcPct val="90000"/>
              </a:lnSpc>
              <a:spcBef>
                <a:spcPts val="540"/>
              </a:spcBef>
              <a:spcAft>
                <a:spcPts val="0"/>
              </a:spcAft>
              <a:buClr>
                <a:schemeClr val="dk1"/>
              </a:buClr>
              <a:buSzPts val="1800"/>
              <a:buChar char="•"/>
              <a:defRPr/>
            </a:lvl9pPr>
          </a:lstStyle>
          <a:p/>
        </p:txBody>
      </p:sp>
      <p:sp>
        <p:nvSpPr>
          <p:cNvPr id="44" name="Google Shape;44;p67"/>
          <p:cNvSpPr txBox="1"/>
          <p:nvPr>
            <p:ph idx="10" type="dt"/>
          </p:nvPr>
        </p:nvSpPr>
        <p:spPr>
          <a:xfrm>
            <a:off x="838200" y="6356352"/>
            <a:ext cx="3276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 name="Google Shape;45;p67"/>
          <p:cNvSpPr txBox="1"/>
          <p:nvPr>
            <p:ph idx="11" type="ftr"/>
          </p:nvPr>
        </p:nvSpPr>
        <p:spPr>
          <a:xfrm>
            <a:off x="4648200" y="6356352"/>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 name="Google Shape;46;p67"/>
          <p:cNvSpPr txBox="1"/>
          <p:nvPr>
            <p:ph idx="12" type="sldNum"/>
          </p:nvPr>
        </p:nvSpPr>
        <p:spPr>
          <a:xfrm>
            <a:off x="8077200" y="6356352"/>
            <a:ext cx="3276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CA"/>
              <a:t>‹#›</a:t>
            </a:fld>
            <a:endParaRPr/>
          </a:p>
        </p:txBody>
      </p:sp>
      <p:sp>
        <p:nvSpPr>
          <p:cNvPr id="47" name="Google Shape;47;p67"/>
          <p:cNvSpPr/>
          <p:nvPr/>
        </p:nvSpPr>
        <p:spPr>
          <a:xfrm>
            <a:off x="0" y="0"/>
            <a:ext cx="12192000" cy="1332854"/>
          </a:xfrm>
          <a:prstGeom prst="rect">
            <a:avLst/>
          </a:prstGeom>
          <a:solidFill>
            <a:srgbClr val="0055A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attrocento Sans"/>
              <a:ea typeface="Quattrocento Sans"/>
              <a:cs typeface="Quattrocento Sans"/>
              <a:sym typeface="Quattrocento Sans"/>
            </a:endParaRPr>
          </a:p>
        </p:txBody>
      </p:sp>
      <p:pic>
        <p:nvPicPr>
          <p:cNvPr id="48" name="Google Shape;48;p67"/>
          <p:cNvPicPr preferRelativeResize="0"/>
          <p:nvPr/>
        </p:nvPicPr>
        <p:blipFill rotWithShape="1">
          <a:blip r:embed="rId2">
            <a:alphaModFix/>
          </a:blip>
          <a:srcRect b="0" l="0" r="0" t="0"/>
          <a:stretch/>
        </p:blipFill>
        <p:spPr>
          <a:xfrm>
            <a:off x="9729385" y="165006"/>
            <a:ext cx="2228850" cy="439428"/>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9" name="Shape 49"/>
        <p:cNvGrpSpPr/>
        <p:nvPr/>
      </p:nvGrpSpPr>
      <p:grpSpPr>
        <a:xfrm>
          <a:off x="0" y="0"/>
          <a:ext cx="0" cy="0"/>
          <a:chOff x="0" y="0"/>
          <a:chExt cx="0" cy="0"/>
        </a:xfrm>
      </p:grpSpPr>
      <p:sp>
        <p:nvSpPr>
          <p:cNvPr id="50" name="Google Shape;50;p68"/>
          <p:cNvSpPr/>
          <p:nvPr/>
        </p:nvSpPr>
        <p:spPr>
          <a:xfrm>
            <a:off x="0" y="0"/>
            <a:ext cx="12192000" cy="1332854"/>
          </a:xfrm>
          <a:prstGeom prst="rect">
            <a:avLst/>
          </a:prstGeom>
          <a:solidFill>
            <a:srgbClr val="D2472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attrocento Sans"/>
              <a:ea typeface="Quattrocento Sans"/>
              <a:cs typeface="Quattrocento Sans"/>
              <a:sym typeface="Quattrocento Sans"/>
            </a:endParaRPr>
          </a:p>
        </p:txBody>
      </p:sp>
      <p:sp>
        <p:nvSpPr>
          <p:cNvPr id="51" name="Google Shape;51;p68"/>
          <p:cNvSpPr txBox="1"/>
          <p:nvPr>
            <p:ph type="title"/>
          </p:nvPr>
        </p:nvSpPr>
        <p:spPr>
          <a:xfrm>
            <a:off x="609600" y="0"/>
            <a:ext cx="10737851" cy="1228436"/>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lt1"/>
              </a:buClr>
              <a:buSzPts val="3600"/>
              <a:buFont typeface="Quattrocento Sans"/>
              <a:buNone/>
              <a:defRPr sz="36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2" name="Google Shape;52;p68"/>
          <p:cNvSpPr txBox="1"/>
          <p:nvPr>
            <p:ph idx="1" type="body"/>
          </p:nvPr>
        </p:nvSpPr>
        <p:spPr>
          <a:xfrm>
            <a:off x="831851" y="1489075"/>
            <a:ext cx="5156200" cy="641350"/>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720"/>
              </a:spcBef>
              <a:spcAft>
                <a:spcPts val="0"/>
              </a:spcAft>
              <a:buClr>
                <a:schemeClr val="dk1"/>
              </a:buClr>
              <a:buSzPts val="2400"/>
              <a:buNone/>
              <a:defRPr b="1" sz="2400"/>
            </a:lvl1pPr>
            <a:lvl2pPr indent="-228600" lvl="1" marL="914400" algn="l">
              <a:lnSpc>
                <a:spcPct val="90000"/>
              </a:lnSpc>
              <a:spcBef>
                <a:spcPts val="600"/>
              </a:spcBef>
              <a:spcAft>
                <a:spcPts val="0"/>
              </a:spcAft>
              <a:buClr>
                <a:schemeClr val="dk1"/>
              </a:buClr>
              <a:buSzPts val="2000"/>
              <a:buNone/>
              <a:defRPr b="1" sz="2000"/>
            </a:lvl2pPr>
            <a:lvl3pPr indent="-228600" lvl="2" marL="1371600" algn="l">
              <a:lnSpc>
                <a:spcPct val="90000"/>
              </a:lnSpc>
              <a:spcBef>
                <a:spcPts val="540"/>
              </a:spcBef>
              <a:spcAft>
                <a:spcPts val="0"/>
              </a:spcAft>
              <a:buClr>
                <a:schemeClr val="dk1"/>
              </a:buClr>
              <a:buSzPts val="1800"/>
              <a:buNone/>
              <a:defRPr b="1" sz="1800"/>
            </a:lvl3pPr>
            <a:lvl4pPr indent="-228600" lvl="3" marL="1828800" algn="l">
              <a:lnSpc>
                <a:spcPct val="90000"/>
              </a:lnSpc>
              <a:spcBef>
                <a:spcPts val="480"/>
              </a:spcBef>
              <a:spcAft>
                <a:spcPts val="0"/>
              </a:spcAft>
              <a:buClr>
                <a:schemeClr val="dk1"/>
              </a:buClr>
              <a:buSzPts val="1600"/>
              <a:buNone/>
              <a:defRPr b="1" sz="1600"/>
            </a:lvl4pPr>
            <a:lvl5pPr indent="-228600" lvl="4" marL="2286000" algn="l">
              <a:lnSpc>
                <a:spcPct val="90000"/>
              </a:lnSpc>
              <a:spcBef>
                <a:spcPts val="480"/>
              </a:spcBef>
              <a:spcAft>
                <a:spcPts val="0"/>
              </a:spcAft>
              <a:buClr>
                <a:schemeClr val="dk1"/>
              </a:buClr>
              <a:buSzPts val="1600"/>
              <a:buNone/>
              <a:defRPr b="1" sz="1600"/>
            </a:lvl5pPr>
            <a:lvl6pPr indent="-228600" lvl="5" marL="2743200" algn="l">
              <a:lnSpc>
                <a:spcPct val="90000"/>
              </a:lnSpc>
              <a:spcBef>
                <a:spcPts val="480"/>
              </a:spcBef>
              <a:spcAft>
                <a:spcPts val="0"/>
              </a:spcAft>
              <a:buClr>
                <a:schemeClr val="dk1"/>
              </a:buClr>
              <a:buSzPts val="1600"/>
              <a:buNone/>
              <a:defRPr b="1" sz="1600"/>
            </a:lvl6pPr>
            <a:lvl7pPr indent="-228600" lvl="6" marL="3200400" algn="l">
              <a:lnSpc>
                <a:spcPct val="90000"/>
              </a:lnSpc>
              <a:spcBef>
                <a:spcPts val="480"/>
              </a:spcBef>
              <a:spcAft>
                <a:spcPts val="0"/>
              </a:spcAft>
              <a:buClr>
                <a:schemeClr val="dk1"/>
              </a:buClr>
              <a:buSzPts val="1600"/>
              <a:buNone/>
              <a:defRPr b="1" sz="1600"/>
            </a:lvl7pPr>
            <a:lvl8pPr indent="-228600" lvl="7" marL="3657600" algn="l">
              <a:lnSpc>
                <a:spcPct val="90000"/>
              </a:lnSpc>
              <a:spcBef>
                <a:spcPts val="480"/>
              </a:spcBef>
              <a:spcAft>
                <a:spcPts val="0"/>
              </a:spcAft>
              <a:buClr>
                <a:schemeClr val="dk1"/>
              </a:buClr>
              <a:buSzPts val="1600"/>
              <a:buNone/>
              <a:defRPr b="1" sz="1600"/>
            </a:lvl8pPr>
            <a:lvl9pPr indent="-228600" lvl="8" marL="4114800" algn="l">
              <a:lnSpc>
                <a:spcPct val="90000"/>
              </a:lnSpc>
              <a:spcBef>
                <a:spcPts val="480"/>
              </a:spcBef>
              <a:spcAft>
                <a:spcPts val="0"/>
              </a:spcAft>
              <a:buClr>
                <a:schemeClr val="dk1"/>
              </a:buClr>
              <a:buSzPts val="1600"/>
              <a:buNone/>
              <a:defRPr b="1" sz="1600"/>
            </a:lvl9pPr>
          </a:lstStyle>
          <a:p/>
        </p:txBody>
      </p:sp>
      <p:sp>
        <p:nvSpPr>
          <p:cNvPr id="53" name="Google Shape;53;p68"/>
          <p:cNvSpPr txBox="1"/>
          <p:nvPr>
            <p:ph idx="2" type="body"/>
          </p:nvPr>
        </p:nvSpPr>
        <p:spPr>
          <a:xfrm>
            <a:off x="831851" y="2193927"/>
            <a:ext cx="5156200" cy="3978275"/>
          </a:xfrm>
          <a:prstGeom prst="rect">
            <a:avLst/>
          </a:prstGeom>
          <a:noFill/>
          <a:ln>
            <a:noFill/>
          </a:ln>
        </p:spPr>
        <p:txBody>
          <a:bodyPr anchorCtr="0" anchor="t" bIns="45700" lIns="91425" spcFirstLastPara="1" rIns="91425" wrap="square" tIns="45700">
            <a:normAutofit/>
          </a:bodyPr>
          <a:lstStyle>
            <a:lvl1pPr indent="-330200" lvl="0" marL="457200" algn="l">
              <a:lnSpc>
                <a:spcPct val="90000"/>
              </a:lnSpc>
              <a:spcBef>
                <a:spcPts val="480"/>
              </a:spcBef>
              <a:spcAft>
                <a:spcPts val="0"/>
              </a:spcAft>
              <a:buClr>
                <a:srgbClr val="7F7F7F"/>
              </a:buClr>
              <a:buSzPts val="1600"/>
              <a:buChar char="•"/>
              <a:defRPr sz="1600">
                <a:solidFill>
                  <a:srgbClr val="7F7F7F"/>
                </a:solidFill>
              </a:defRPr>
            </a:lvl1pPr>
            <a:lvl2pPr indent="-317500" lvl="1" marL="914400" algn="l">
              <a:lnSpc>
                <a:spcPct val="90000"/>
              </a:lnSpc>
              <a:spcBef>
                <a:spcPts val="420"/>
              </a:spcBef>
              <a:spcAft>
                <a:spcPts val="0"/>
              </a:spcAft>
              <a:buClr>
                <a:srgbClr val="7F7F7F"/>
              </a:buClr>
              <a:buSzPts val="1400"/>
              <a:buChar char="•"/>
              <a:defRPr sz="1400">
                <a:solidFill>
                  <a:srgbClr val="7F7F7F"/>
                </a:solidFill>
              </a:defRPr>
            </a:lvl2pPr>
            <a:lvl3pPr indent="-304800" lvl="2" marL="1371600" algn="l">
              <a:lnSpc>
                <a:spcPct val="90000"/>
              </a:lnSpc>
              <a:spcBef>
                <a:spcPts val="360"/>
              </a:spcBef>
              <a:spcAft>
                <a:spcPts val="0"/>
              </a:spcAft>
              <a:buClr>
                <a:srgbClr val="7F7F7F"/>
              </a:buClr>
              <a:buSzPts val="1200"/>
              <a:buChar char="•"/>
              <a:defRPr sz="1200">
                <a:solidFill>
                  <a:srgbClr val="7F7F7F"/>
                </a:solidFill>
              </a:defRPr>
            </a:lvl3pPr>
            <a:lvl4pPr indent="-298450" lvl="3" marL="1828800" algn="l">
              <a:lnSpc>
                <a:spcPct val="90000"/>
              </a:lnSpc>
              <a:spcBef>
                <a:spcPts val="330"/>
              </a:spcBef>
              <a:spcAft>
                <a:spcPts val="0"/>
              </a:spcAft>
              <a:buClr>
                <a:srgbClr val="7F7F7F"/>
              </a:buClr>
              <a:buSzPts val="1100"/>
              <a:buChar char="•"/>
              <a:defRPr sz="1100">
                <a:solidFill>
                  <a:srgbClr val="7F7F7F"/>
                </a:solidFill>
              </a:defRPr>
            </a:lvl4pPr>
            <a:lvl5pPr indent="-298450" lvl="4" marL="2286000" algn="l">
              <a:lnSpc>
                <a:spcPct val="90000"/>
              </a:lnSpc>
              <a:spcBef>
                <a:spcPts val="330"/>
              </a:spcBef>
              <a:spcAft>
                <a:spcPts val="0"/>
              </a:spcAft>
              <a:buClr>
                <a:srgbClr val="7F7F7F"/>
              </a:buClr>
              <a:buSzPts val="1100"/>
              <a:buChar char="•"/>
              <a:defRPr sz="1100">
                <a:solidFill>
                  <a:srgbClr val="7F7F7F"/>
                </a:solidFill>
              </a:defRPr>
            </a:lvl5pPr>
            <a:lvl6pPr indent="-342900" lvl="5" marL="2743200" algn="l">
              <a:lnSpc>
                <a:spcPct val="90000"/>
              </a:lnSpc>
              <a:spcBef>
                <a:spcPts val="540"/>
              </a:spcBef>
              <a:spcAft>
                <a:spcPts val="0"/>
              </a:spcAft>
              <a:buClr>
                <a:schemeClr val="dk1"/>
              </a:buClr>
              <a:buSzPts val="1800"/>
              <a:buChar char="•"/>
              <a:defRPr/>
            </a:lvl6pPr>
            <a:lvl7pPr indent="-342900" lvl="6" marL="3200400" algn="l">
              <a:lnSpc>
                <a:spcPct val="90000"/>
              </a:lnSpc>
              <a:spcBef>
                <a:spcPts val="540"/>
              </a:spcBef>
              <a:spcAft>
                <a:spcPts val="0"/>
              </a:spcAft>
              <a:buClr>
                <a:schemeClr val="dk1"/>
              </a:buClr>
              <a:buSzPts val="1800"/>
              <a:buChar char="•"/>
              <a:defRPr/>
            </a:lvl7pPr>
            <a:lvl8pPr indent="-342900" lvl="7" marL="3657600" algn="l">
              <a:lnSpc>
                <a:spcPct val="90000"/>
              </a:lnSpc>
              <a:spcBef>
                <a:spcPts val="540"/>
              </a:spcBef>
              <a:spcAft>
                <a:spcPts val="0"/>
              </a:spcAft>
              <a:buClr>
                <a:schemeClr val="dk1"/>
              </a:buClr>
              <a:buSzPts val="1800"/>
              <a:buChar char="•"/>
              <a:defRPr/>
            </a:lvl8pPr>
            <a:lvl9pPr indent="-342900" lvl="8" marL="4114800" algn="l">
              <a:lnSpc>
                <a:spcPct val="90000"/>
              </a:lnSpc>
              <a:spcBef>
                <a:spcPts val="540"/>
              </a:spcBef>
              <a:spcAft>
                <a:spcPts val="0"/>
              </a:spcAft>
              <a:buClr>
                <a:schemeClr val="dk1"/>
              </a:buClr>
              <a:buSzPts val="1800"/>
              <a:buChar char="•"/>
              <a:defRPr/>
            </a:lvl9pPr>
          </a:lstStyle>
          <a:p/>
        </p:txBody>
      </p:sp>
      <p:sp>
        <p:nvSpPr>
          <p:cNvPr id="54" name="Google Shape;54;p68"/>
          <p:cNvSpPr txBox="1"/>
          <p:nvPr>
            <p:ph idx="3" type="body"/>
          </p:nvPr>
        </p:nvSpPr>
        <p:spPr>
          <a:xfrm>
            <a:off x="6189664" y="1489075"/>
            <a:ext cx="5157787" cy="641350"/>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720"/>
              </a:spcBef>
              <a:spcAft>
                <a:spcPts val="0"/>
              </a:spcAft>
              <a:buClr>
                <a:schemeClr val="dk1"/>
              </a:buClr>
              <a:buSzPts val="2400"/>
              <a:buNone/>
              <a:defRPr b="1" sz="2400"/>
            </a:lvl1pPr>
            <a:lvl2pPr indent="-228600" lvl="1" marL="914400" algn="l">
              <a:lnSpc>
                <a:spcPct val="90000"/>
              </a:lnSpc>
              <a:spcBef>
                <a:spcPts val="600"/>
              </a:spcBef>
              <a:spcAft>
                <a:spcPts val="0"/>
              </a:spcAft>
              <a:buClr>
                <a:schemeClr val="dk1"/>
              </a:buClr>
              <a:buSzPts val="2000"/>
              <a:buNone/>
              <a:defRPr b="1" sz="2000"/>
            </a:lvl2pPr>
            <a:lvl3pPr indent="-228600" lvl="2" marL="1371600" algn="l">
              <a:lnSpc>
                <a:spcPct val="90000"/>
              </a:lnSpc>
              <a:spcBef>
                <a:spcPts val="540"/>
              </a:spcBef>
              <a:spcAft>
                <a:spcPts val="0"/>
              </a:spcAft>
              <a:buClr>
                <a:schemeClr val="dk1"/>
              </a:buClr>
              <a:buSzPts val="1800"/>
              <a:buNone/>
              <a:defRPr b="1" sz="1800"/>
            </a:lvl3pPr>
            <a:lvl4pPr indent="-228600" lvl="3" marL="1828800" algn="l">
              <a:lnSpc>
                <a:spcPct val="90000"/>
              </a:lnSpc>
              <a:spcBef>
                <a:spcPts val="480"/>
              </a:spcBef>
              <a:spcAft>
                <a:spcPts val="0"/>
              </a:spcAft>
              <a:buClr>
                <a:schemeClr val="dk1"/>
              </a:buClr>
              <a:buSzPts val="1600"/>
              <a:buNone/>
              <a:defRPr b="1" sz="1600"/>
            </a:lvl4pPr>
            <a:lvl5pPr indent="-228600" lvl="4" marL="2286000" algn="l">
              <a:lnSpc>
                <a:spcPct val="90000"/>
              </a:lnSpc>
              <a:spcBef>
                <a:spcPts val="480"/>
              </a:spcBef>
              <a:spcAft>
                <a:spcPts val="0"/>
              </a:spcAft>
              <a:buClr>
                <a:schemeClr val="dk1"/>
              </a:buClr>
              <a:buSzPts val="1600"/>
              <a:buNone/>
              <a:defRPr b="1" sz="1600"/>
            </a:lvl5pPr>
            <a:lvl6pPr indent="-228600" lvl="5" marL="2743200" algn="l">
              <a:lnSpc>
                <a:spcPct val="90000"/>
              </a:lnSpc>
              <a:spcBef>
                <a:spcPts val="480"/>
              </a:spcBef>
              <a:spcAft>
                <a:spcPts val="0"/>
              </a:spcAft>
              <a:buClr>
                <a:schemeClr val="dk1"/>
              </a:buClr>
              <a:buSzPts val="1600"/>
              <a:buNone/>
              <a:defRPr b="1" sz="1600"/>
            </a:lvl6pPr>
            <a:lvl7pPr indent="-228600" lvl="6" marL="3200400" algn="l">
              <a:lnSpc>
                <a:spcPct val="90000"/>
              </a:lnSpc>
              <a:spcBef>
                <a:spcPts val="480"/>
              </a:spcBef>
              <a:spcAft>
                <a:spcPts val="0"/>
              </a:spcAft>
              <a:buClr>
                <a:schemeClr val="dk1"/>
              </a:buClr>
              <a:buSzPts val="1600"/>
              <a:buNone/>
              <a:defRPr b="1" sz="1600"/>
            </a:lvl7pPr>
            <a:lvl8pPr indent="-228600" lvl="7" marL="3657600" algn="l">
              <a:lnSpc>
                <a:spcPct val="90000"/>
              </a:lnSpc>
              <a:spcBef>
                <a:spcPts val="480"/>
              </a:spcBef>
              <a:spcAft>
                <a:spcPts val="0"/>
              </a:spcAft>
              <a:buClr>
                <a:schemeClr val="dk1"/>
              </a:buClr>
              <a:buSzPts val="1600"/>
              <a:buNone/>
              <a:defRPr b="1" sz="1600"/>
            </a:lvl8pPr>
            <a:lvl9pPr indent="-228600" lvl="8" marL="4114800" algn="l">
              <a:lnSpc>
                <a:spcPct val="90000"/>
              </a:lnSpc>
              <a:spcBef>
                <a:spcPts val="480"/>
              </a:spcBef>
              <a:spcAft>
                <a:spcPts val="0"/>
              </a:spcAft>
              <a:buClr>
                <a:schemeClr val="dk1"/>
              </a:buClr>
              <a:buSzPts val="1600"/>
              <a:buNone/>
              <a:defRPr b="1" sz="1600"/>
            </a:lvl9pPr>
          </a:lstStyle>
          <a:p/>
        </p:txBody>
      </p:sp>
      <p:sp>
        <p:nvSpPr>
          <p:cNvPr id="55" name="Google Shape;55;p68"/>
          <p:cNvSpPr txBox="1"/>
          <p:nvPr>
            <p:ph idx="4" type="body"/>
          </p:nvPr>
        </p:nvSpPr>
        <p:spPr>
          <a:xfrm>
            <a:off x="6189664" y="2193927"/>
            <a:ext cx="5157787" cy="3978275"/>
          </a:xfrm>
          <a:prstGeom prst="rect">
            <a:avLst/>
          </a:prstGeom>
          <a:noFill/>
          <a:ln>
            <a:noFill/>
          </a:ln>
        </p:spPr>
        <p:txBody>
          <a:bodyPr anchorCtr="0" anchor="t" bIns="45700" lIns="91425" spcFirstLastPara="1" rIns="91425" wrap="square" tIns="45700">
            <a:normAutofit/>
          </a:bodyPr>
          <a:lstStyle>
            <a:lvl1pPr indent="-330200" lvl="0" marL="457200" algn="l">
              <a:lnSpc>
                <a:spcPct val="90000"/>
              </a:lnSpc>
              <a:spcBef>
                <a:spcPts val="480"/>
              </a:spcBef>
              <a:spcAft>
                <a:spcPts val="0"/>
              </a:spcAft>
              <a:buClr>
                <a:srgbClr val="7F7F7F"/>
              </a:buClr>
              <a:buSzPts val="1600"/>
              <a:buChar char="•"/>
              <a:defRPr sz="1600">
                <a:solidFill>
                  <a:srgbClr val="7F7F7F"/>
                </a:solidFill>
              </a:defRPr>
            </a:lvl1pPr>
            <a:lvl2pPr indent="-317500" lvl="1" marL="914400" algn="l">
              <a:lnSpc>
                <a:spcPct val="90000"/>
              </a:lnSpc>
              <a:spcBef>
                <a:spcPts val="420"/>
              </a:spcBef>
              <a:spcAft>
                <a:spcPts val="0"/>
              </a:spcAft>
              <a:buClr>
                <a:srgbClr val="7F7F7F"/>
              </a:buClr>
              <a:buSzPts val="1400"/>
              <a:buChar char="•"/>
              <a:defRPr sz="1400">
                <a:solidFill>
                  <a:srgbClr val="7F7F7F"/>
                </a:solidFill>
              </a:defRPr>
            </a:lvl2pPr>
            <a:lvl3pPr indent="-304800" lvl="2" marL="1371600" algn="l">
              <a:lnSpc>
                <a:spcPct val="90000"/>
              </a:lnSpc>
              <a:spcBef>
                <a:spcPts val="360"/>
              </a:spcBef>
              <a:spcAft>
                <a:spcPts val="0"/>
              </a:spcAft>
              <a:buClr>
                <a:srgbClr val="7F7F7F"/>
              </a:buClr>
              <a:buSzPts val="1200"/>
              <a:buChar char="•"/>
              <a:defRPr sz="1200">
                <a:solidFill>
                  <a:srgbClr val="7F7F7F"/>
                </a:solidFill>
              </a:defRPr>
            </a:lvl3pPr>
            <a:lvl4pPr indent="-298450" lvl="3" marL="1828800" algn="l">
              <a:lnSpc>
                <a:spcPct val="90000"/>
              </a:lnSpc>
              <a:spcBef>
                <a:spcPts val="330"/>
              </a:spcBef>
              <a:spcAft>
                <a:spcPts val="0"/>
              </a:spcAft>
              <a:buClr>
                <a:srgbClr val="7F7F7F"/>
              </a:buClr>
              <a:buSzPts val="1100"/>
              <a:buChar char="•"/>
              <a:defRPr sz="1100">
                <a:solidFill>
                  <a:srgbClr val="7F7F7F"/>
                </a:solidFill>
              </a:defRPr>
            </a:lvl4pPr>
            <a:lvl5pPr indent="-298450" lvl="4" marL="2286000" algn="l">
              <a:lnSpc>
                <a:spcPct val="90000"/>
              </a:lnSpc>
              <a:spcBef>
                <a:spcPts val="330"/>
              </a:spcBef>
              <a:spcAft>
                <a:spcPts val="0"/>
              </a:spcAft>
              <a:buClr>
                <a:srgbClr val="7F7F7F"/>
              </a:buClr>
              <a:buSzPts val="1100"/>
              <a:buChar char="•"/>
              <a:defRPr sz="1100">
                <a:solidFill>
                  <a:srgbClr val="7F7F7F"/>
                </a:solidFill>
              </a:defRPr>
            </a:lvl5pPr>
            <a:lvl6pPr indent="-342900" lvl="5" marL="2743200" algn="l">
              <a:lnSpc>
                <a:spcPct val="90000"/>
              </a:lnSpc>
              <a:spcBef>
                <a:spcPts val="540"/>
              </a:spcBef>
              <a:spcAft>
                <a:spcPts val="0"/>
              </a:spcAft>
              <a:buClr>
                <a:schemeClr val="dk1"/>
              </a:buClr>
              <a:buSzPts val="1800"/>
              <a:buChar char="•"/>
              <a:defRPr/>
            </a:lvl6pPr>
            <a:lvl7pPr indent="-342900" lvl="6" marL="3200400" algn="l">
              <a:lnSpc>
                <a:spcPct val="90000"/>
              </a:lnSpc>
              <a:spcBef>
                <a:spcPts val="540"/>
              </a:spcBef>
              <a:spcAft>
                <a:spcPts val="0"/>
              </a:spcAft>
              <a:buClr>
                <a:schemeClr val="dk1"/>
              </a:buClr>
              <a:buSzPts val="1800"/>
              <a:buChar char="•"/>
              <a:defRPr/>
            </a:lvl7pPr>
            <a:lvl8pPr indent="-342900" lvl="7" marL="3657600" algn="l">
              <a:lnSpc>
                <a:spcPct val="90000"/>
              </a:lnSpc>
              <a:spcBef>
                <a:spcPts val="540"/>
              </a:spcBef>
              <a:spcAft>
                <a:spcPts val="0"/>
              </a:spcAft>
              <a:buClr>
                <a:schemeClr val="dk1"/>
              </a:buClr>
              <a:buSzPts val="1800"/>
              <a:buChar char="•"/>
              <a:defRPr/>
            </a:lvl8pPr>
            <a:lvl9pPr indent="-342900" lvl="8" marL="4114800" algn="l">
              <a:lnSpc>
                <a:spcPct val="90000"/>
              </a:lnSpc>
              <a:spcBef>
                <a:spcPts val="540"/>
              </a:spcBef>
              <a:spcAft>
                <a:spcPts val="0"/>
              </a:spcAft>
              <a:buClr>
                <a:schemeClr val="dk1"/>
              </a:buClr>
              <a:buSzPts val="1800"/>
              <a:buChar char="•"/>
              <a:defRPr/>
            </a:lvl9pPr>
          </a:lstStyle>
          <a:p/>
        </p:txBody>
      </p:sp>
      <p:sp>
        <p:nvSpPr>
          <p:cNvPr id="56" name="Google Shape;56;p68"/>
          <p:cNvSpPr txBox="1"/>
          <p:nvPr>
            <p:ph idx="10" type="dt"/>
          </p:nvPr>
        </p:nvSpPr>
        <p:spPr>
          <a:xfrm>
            <a:off x="838200" y="6356352"/>
            <a:ext cx="3276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68"/>
          <p:cNvSpPr txBox="1"/>
          <p:nvPr>
            <p:ph idx="11" type="ftr"/>
          </p:nvPr>
        </p:nvSpPr>
        <p:spPr>
          <a:xfrm>
            <a:off x="4648200" y="6356352"/>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 name="Google Shape;58;p68"/>
          <p:cNvSpPr txBox="1"/>
          <p:nvPr>
            <p:ph idx="12" type="sldNum"/>
          </p:nvPr>
        </p:nvSpPr>
        <p:spPr>
          <a:xfrm>
            <a:off x="8077200" y="6356352"/>
            <a:ext cx="3276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CA"/>
              <a:t>‹#›</a:t>
            </a:fld>
            <a:endParaRPr/>
          </a:p>
        </p:txBody>
      </p:sp>
      <p:sp>
        <p:nvSpPr>
          <p:cNvPr id="59" name="Google Shape;59;p68"/>
          <p:cNvSpPr/>
          <p:nvPr/>
        </p:nvSpPr>
        <p:spPr>
          <a:xfrm>
            <a:off x="0" y="0"/>
            <a:ext cx="12192000" cy="1332854"/>
          </a:xfrm>
          <a:prstGeom prst="rect">
            <a:avLst/>
          </a:prstGeom>
          <a:solidFill>
            <a:srgbClr val="0055A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attrocento Sans"/>
              <a:ea typeface="Quattrocento Sans"/>
              <a:cs typeface="Quattrocento Sans"/>
              <a:sym typeface="Quattrocento Sans"/>
            </a:endParaRPr>
          </a:p>
        </p:txBody>
      </p:sp>
      <p:pic>
        <p:nvPicPr>
          <p:cNvPr id="60" name="Google Shape;60;p68"/>
          <p:cNvPicPr preferRelativeResize="0"/>
          <p:nvPr/>
        </p:nvPicPr>
        <p:blipFill rotWithShape="1">
          <a:blip r:embed="rId2">
            <a:alphaModFix/>
          </a:blip>
          <a:srcRect b="0" l="0" r="0" t="0"/>
          <a:stretch/>
        </p:blipFill>
        <p:spPr>
          <a:xfrm>
            <a:off x="9729385" y="165006"/>
            <a:ext cx="2228850" cy="439428"/>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1" name="Shape 61"/>
        <p:cNvGrpSpPr/>
        <p:nvPr/>
      </p:nvGrpSpPr>
      <p:grpSpPr>
        <a:xfrm>
          <a:off x="0" y="0"/>
          <a:ext cx="0" cy="0"/>
          <a:chOff x="0" y="0"/>
          <a:chExt cx="0" cy="0"/>
        </a:xfrm>
      </p:grpSpPr>
      <p:sp>
        <p:nvSpPr>
          <p:cNvPr id="62" name="Google Shape;62;p69"/>
          <p:cNvSpPr/>
          <p:nvPr/>
        </p:nvSpPr>
        <p:spPr>
          <a:xfrm>
            <a:off x="0" y="0"/>
            <a:ext cx="12192000" cy="1332854"/>
          </a:xfrm>
          <a:prstGeom prst="rect">
            <a:avLst/>
          </a:prstGeom>
          <a:solidFill>
            <a:srgbClr val="D2472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attrocento Sans"/>
              <a:ea typeface="Quattrocento Sans"/>
              <a:cs typeface="Quattrocento Sans"/>
              <a:sym typeface="Quattrocento Sans"/>
            </a:endParaRPr>
          </a:p>
        </p:txBody>
      </p:sp>
      <p:sp>
        <p:nvSpPr>
          <p:cNvPr id="63" name="Google Shape;63;p69"/>
          <p:cNvSpPr txBox="1"/>
          <p:nvPr>
            <p:ph type="title"/>
          </p:nvPr>
        </p:nvSpPr>
        <p:spPr>
          <a:xfrm>
            <a:off x="604434" y="0"/>
            <a:ext cx="10749367" cy="120886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lt1"/>
              </a:buClr>
              <a:buSzPts val="3600"/>
              <a:buFont typeface="Quattrocento Sans"/>
              <a:buNone/>
              <a:defRPr sz="36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4" name="Google Shape;64;p69"/>
          <p:cNvSpPr txBox="1"/>
          <p:nvPr>
            <p:ph idx="1" type="body"/>
          </p:nvPr>
        </p:nvSpPr>
        <p:spPr>
          <a:xfrm>
            <a:off x="838201" y="1825625"/>
            <a:ext cx="4167753" cy="4351338"/>
          </a:xfrm>
          <a:prstGeom prst="rect">
            <a:avLst/>
          </a:prstGeom>
          <a:noFill/>
          <a:ln>
            <a:noFill/>
          </a:ln>
        </p:spPr>
        <p:txBody>
          <a:bodyPr anchorCtr="0" anchor="t" bIns="45700" lIns="91425" spcFirstLastPara="1" rIns="91425" wrap="square" tIns="45700">
            <a:normAutofit/>
          </a:bodyPr>
          <a:lstStyle>
            <a:lvl1pPr indent="-228600" lvl="0" marL="457200" algn="l">
              <a:lnSpc>
                <a:spcPct val="150000"/>
              </a:lnSpc>
              <a:spcBef>
                <a:spcPts val="660"/>
              </a:spcBef>
              <a:spcAft>
                <a:spcPts val="0"/>
              </a:spcAft>
              <a:buClr>
                <a:srgbClr val="7F7F7F"/>
              </a:buClr>
              <a:buSzPts val="2200"/>
              <a:buNone/>
              <a:defRPr sz="2200">
                <a:solidFill>
                  <a:srgbClr val="7F7F7F"/>
                </a:solidFill>
              </a:defRPr>
            </a:lvl1pPr>
            <a:lvl2pPr indent="-342900" lvl="1" marL="914400" algn="l">
              <a:lnSpc>
                <a:spcPct val="150000"/>
              </a:lnSpc>
              <a:spcBef>
                <a:spcPts val="1200"/>
              </a:spcBef>
              <a:spcAft>
                <a:spcPts val="0"/>
              </a:spcAft>
              <a:buClr>
                <a:srgbClr val="7F7F7F"/>
              </a:buClr>
              <a:buSzPts val="1800"/>
              <a:buChar char="•"/>
              <a:defRPr sz="1800">
                <a:solidFill>
                  <a:srgbClr val="7F7F7F"/>
                </a:solidFill>
              </a:defRPr>
            </a:lvl2pPr>
            <a:lvl3pPr indent="-304800" lvl="2" marL="1371600" algn="l">
              <a:lnSpc>
                <a:spcPct val="150000"/>
              </a:lnSpc>
              <a:spcBef>
                <a:spcPts val="1200"/>
              </a:spcBef>
              <a:spcAft>
                <a:spcPts val="0"/>
              </a:spcAft>
              <a:buClr>
                <a:srgbClr val="7F7F7F"/>
              </a:buClr>
              <a:buSzPts val="1200"/>
              <a:buChar char="•"/>
              <a:defRPr sz="1200">
                <a:solidFill>
                  <a:srgbClr val="7F7F7F"/>
                </a:solidFill>
              </a:defRPr>
            </a:lvl3pPr>
            <a:lvl4pPr indent="-298450" lvl="3" marL="1828800" algn="l">
              <a:lnSpc>
                <a:spcPct val="150000"/>
              </a:lnSpc>
              <a:spcBef>
                <a:spcPts val="1200"/>
              </a:spcBef>
              <a:spcAft>
                <a:spcPts val="0"/>
              </a:spcAft>
              <a:buClr>
                <a:srgbClr val="7F7F7F"/>
              </a:buClr>
              <a:buSzPts val="1100"/>
              <a:buChar char="•"/>
              <a:defRPr sz="1100">
                <a:solidFill>
                  <a:srgbClr val="7F7F7F"/>
                </a:solidFill>
              </a:defRPr>
            </a:lvl4pPr>
            <a:lvl5pPr indent="-298450" lvl="4" marL="2286000" algn="l">
              <a:lnSpc>
                <a:spcPct val="150000"/>
              </a:lnSpc>
              <a:spcBef>
                <a:spcPts val="1200"/>
              </a:spcBef>
              <a:spcAft>
                <a:spcPts val="0"/>
              </a:spcAft>
              <a:buClr>
                <a:srgbClr val="7F7F7F"/>
              </a:buClr>
              <a:buSzPts val="1100"/>
              <a:buChar char="•"/>
              <a:defRPr sz="1100">
                <a:solidFill>
                  <a:srgbClr val="7F7F7F"/>
                </a:solidFill>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40"/>
              </a:spcBef>
              <a:spcAft>
                <a:spcPts val="0"/>
              </a:spcAft>
              <a:buClr>
                <a:schemeClr val="dk1"/>
              </a:buClr>
              <a:buSzPts val="1800"/>
              <a:buChar char="•"/>
              <a:defRPr/>
            </a:lvl7pPr>
            <a:lvl8pPr indent="-342900" lvl="7" marL="3657600" algn="l">
              <a:lnSpc>
                <a:spcPct val="90000"/>
              </a:lnSpc>
              <a:spcBef>
                <a:spcPts val="540"/>
              </a:spcBef>
              <a:spcAft>
                <a:spcPts val="0"/>
              </a:spcAft>
              <a:buClr>
                <a:schemeClr val="dk1"/>
              </a:buClr>
              <a:buSzPts val="1800"/>
              <a:buChar char="•"/>
              <a:defRPr/>
            </a:lvl8pPr>
            <a:lvl9pPr indent="-342900" lvl="8" marL="4114800" algn="l">
              <a:lnSpc>
                <a:spcPct val="90000"/>
              </a:lnSpc>
              <a:spcBef>
                <a:spcPts val="540"/>
              </a:spcBef>
              <a:spcAft>
                <a:spcPts val="0"/>
              </a:spcAft>
              <a:buClr>
                <a:schemeClr val="dk1"/>
              </a:buClr>
              <a:buSzPts val="1800"/>
              <a:buChar char="•"/>
              <a:defRPr/>
            </a:lvl9pPr>
          </a:lstStyle>
          <a:p/>
        </p:txBody>
      </p:sp>
      <p:sp>
        <p:nvSpPr>
          <p:cNvPr id="65" name="Google Shape;65;p69"/>
          <p:cNvSpPr txBox="1"/>
          <p:nvPr>
            <p:ph idx="10" type="dt"/>
          </p:nvPr>
        </p:nvSpPr>
        <p:spPr>
          <a:xfrm>
            <a:off x="838200" y="6356352"/>
            <a:ext cx="3276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69"/>
          <p:cNvSpPr txBox="1"/>
          <p:nvPr>
            <p:ph idx="11" type="ftr"/>
          </p:nvPr>
        </p:nvSpPr>
        <p:spPr>
          <a:xfrm>
            <a:off x="4648200" y="6356352"/>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69"/>
          <p:cNvSpPr txBox="1"/>
          <p:nvPr>
            <p:ph idx="12" type="sldNum"/>
          </p:nvPr>
        </p:nvSpPr>
        <p:spPr>
          <a:xfrm>
            <a:off x="8077200" y="6356352"/>
            <a:ext cx="3276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CA"/>
              <a:t>‹#›</a:t>
            </a:fld>
            <a:endParaRPr/>
          </a:p>
        </p:txBody>
      </p:sp>
      <p:sp>
        <p:nvSpPr>
          <p:cNvPr id="68" name="Google Shape;68;p69"/>
          <p:cNvSpPr/>
          <p:nvPr/>
        </p:nvSpPr>
        <p:spPr>
          <a:xfrm>
            <a:off x="0" y="0"/>
            <a:ext cx="12192000" cy="1332854"/>
          </a:xfrm>
          <a:prstGeom prst="rect">
            <a:avLst/>
          </a:prstGeom>
          <a:solidFill>
            <a:srgbClr val="0055A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attrocento Sans"/>
              <a:ea typeface="Quattrocento Sans"/>
              <a:cs typeface="Quattrocento Sans"/>
              <a:sym typeface="Quattrocento Sans"/>
            </a:endParaRPr>
          </a:p>
        </p:txBody>
      </p:sp>
      <p:pic>
        <p:nvPicPr>
          <p:cNvPr id="69" name="Google Shape;69;p69"/>
          <p:cNvPicPr preferRelativeResize="0"/>
          <p:nvPr/>
        </p:nvPicPr>
        <p:blipFill rotWithShape="1">
          <a:blip r:embed="rId2">
            <a:alphaModFix/>
          </a:blip>
          <a:srcRect b="0" l="0" r="0" t="0"/>
          <a:stretch/>
        </p:blipFill>
        <p:spPr>
          <a:xfrm>
            <a:off x="9729385" y="165006"/>
            <a:ext cx="2228850" cy="439428"/>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0" name="Shape 70"/>
        <p:cNvGrpSpPr/>
        <p:nvPr/>
      </p:nvGrpSpPr>
      <p:grpSpPr>
        <a:xfrm>
          <a:off x="0" y="0"/>
          <a:ext cx="0" cy="0"/>
          <a:chOff x="0" y="0"/>
          <a:chExt cx="0" cy="0"/>
        </a:xfrm>
      </p:grpSpPr>
      <p:sp>
        <p:nvSpPr>
          <p:cNvPr id="71" name="Google Shape;71;p70"/>
          <p:cNvSpPr/>
          <p:nvPr/>
        </p:nvSpPr>
        <p:spPr>
          <a:xfrm>
            <a:off x="5656882" y="1709738"/>
            <a:ext cx="6535119" cy="3575184"/>
          </a:xfrm>
          <a:prstGeom prst="rect">
            <a:avLst/>
          </a:prstGeom>
          <a:solidFill>
            <a:srgbClr val="D2472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attrocento Sans"/>
              <a:ea typeface="Quattrocento Sans"/>
              <a:cs typeface="Quattrocento Sans"/>
              <a:sym typeface="Quattrocento Sans"/>
            </a:endParaRPr>
          </a:p>
        </p:txBody>
      </p:sp>
      <p:sp>
        <p:nvSpPr>
          <p:cNvPr id="72" name="Google Shape;72;p70"/>
          <p:cNvSpPr txBox="1"/>
          <p:nvPr>
            <p:ph type="title"/>
          </p:nvPr>
        </p:nvSpPr>
        <p:spPr>
          <a:xfrm>
            <a:off x="838201" y="2402238"/>
            <a:ext cx="4508715" cy="218722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rgbClr val="0055A4"/>
              </a:buClr>
              <a:buSzPts val="4800"/>
              <a:buFont typeface="Quattrocento Sans"/>
              <a:buNone/>
              <a:defRPr sz="4800">
                <a:solidFill>
                  <a:srgbClr val="0055A4"/>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3" name="Google Shape;73;p70"/>
          <p:cNvSpPr txBox="1"/>
          <p:nvPr>
            <p:ph idx="1" type="body"/>
          </p:nvPr>
        </p:nvSpPr>
        <p:spPr>
          <a:xfrm>
            <a:off x="6323308" y="2402237"/>
            <a:ext cx="5269424" cy="2187226"/>
          </a:xfrm>
          <a:prstGeom prst="rect">
            <a:avLst/>
          </a:prstGeom>
          <a:noFill/>
          <a:ln>
            <a:noFill/>
          </a:ln>
        </p:spPr>
        <p:txBody>
          <a:bodyPr anchorCtr="0" anchor="ctr" bIns="45700" lIns="91425" spcFirstLastPara="1" rIns="91425" wrap="square" tIns="45700">
            <a:normAutofit/>
          </a:bodyPr>
          <a:lstStyle>
            <a:lvl1pPr indent="-228600" lvl="0" marL="457200" algn="l">
              <a:lnSpc>
                <a:spcPct val="150000"/>
              </a:lnSpc>
              <a:spcBef>
                <a:spcPts val="840"/>
              </a:spcBef>
              <a:spcAft>
                <a:spcPts val="0"/>
              </a:spcAft>
              <a:buClr>
                <a:schemeClr val="lt1"/>
              </a:buClr>
              <a:buSzPts val="2800"/>
              <a:buNone/>
              <a:defRPr sz="2800">
                <a:solidFill>
                  <a:schemeClr val="lt1"/>
                </a:solidFill>
                <a:latin typeface="Quattrocento Sans"/>
                <a:ea typeface="Quattrocento Sans"/>
                <a:cs typeface="Quattrocento Sans"/>
                <a:sym typeface="Quattrocento Sans"/>
              </a:defRPr>
            </a:lvl1pPr>
            <a:lvl2pPr indent="-228600" lvl="1" marL="914400" algn="l">
              <a:lnSpc>
                <a:spcPct val="90000"/>
              </a:lnSpc>
              <a:spcBef>
                <a:spcPts val="600"/>
              </a:spcBef>
              <a:spcAft>
                <a:spcPts val="0"/>
              </a:spcAft>
              <a:buClr>
                <a:schemeClr val="dk1"/>
              </a:buClr>
              <a:buSzPts val="2000"/>
              <a:buNone/>
              <a:defRPr sz="2000"/>
            </a:lvl2pPr>
            <a:lvl3pPr indent="-228600" lvl="2" marL="1371600" algn="l">
              <a:lnSpc>
                <a:spcPct val="90000"/>
              </a:lnSpc>
              <a:spcBef>
                <a:spcPts val="540"/>
              </a:spcBef>
              <a:spcAft>
                <a:spcPts val="0"/>
              </a:spcAft>
              <a:buClr>
                <a:schemeClr val="dk1"/>
              </a:buClr>
              <a:buSzPts val="1800"/>
              <a:buNone/>
              <a:defRPr sz="1800"/>
            </a:lvl3pPr>
            <a:lvl4pPr indent="-228600" lvl="3" marL="1828800" algn="l">
              <a:lnSpc>
                <a:spcPct val="90000"/>
              </a:lnSpc>
              <a:spcBef>
                <a:spcPts val="480"/>
              </a:spcBef>
              <a:spcAft>
                <a:spcPts val="0"/>
              </a:spcAft>
              <a:buClr>
                <a:schemeClr val="dk1"/>
              </a:buClr>
              <a:buSzPts val="1600"/>
              <a:buNone/>
              <a:defRPr sz="1600"/>
            </a:lvl4pPr>
            <a:lvl5pPr indent="-228600" lvl="4" marL="2286000" algn="l">
              <a:lnSpc>
                <a:spcPct val="90000"/>
              </a:lnSpc>
              <a:spcBef>
                <a:spcPts val="480"/>
              </a:spcBef>
              <a:spcAft>
                <a:spcPts val="0"/>
              </a:spcAft>
              <a:buClr>
                <a:schemeClr val="dk1"/>
              </a:buClr>
              <a:buSzPts val="1600"/>
              <a:buNone/>
              <a:defRPr sz="1600"/>
            </a:lvl5pPr>
            <a:lvl6pPr indent="-228600" lvl="5" marL="2743200" algn="l">
              <a:lnSpc>
                <a:spcPct val="90000"/>
              </a:lnSpc>
              <a:spcBef>
                <a:spcPts val="480"/>
              </a:spcBef>
              <a:spcAft>
                <a:spcPts val="0"/>
              </a:spcAft>
              <a:buClr>
                <a:schemeClr val="dk1"/>
              </a:buClr>
              <a:buSzPts val="1600"/>
              <a:buNone/>
              <a:defRPr sz="1600"/>
            </a:lvl6pPr>
            <a:lvl7pPr indent="-228600" lvl="6" marL="3200400" algn="l">
              <a:lnSpc>
                <a:spcPct val="90000"/>
              </a:lnSpc>
              <a:spcBef>
                <a:spcPts val="480"/>
              </a:spcBef>
              <a:spcAft>
                <a:spcPts val="0"/>
              </a:spcAft>
              <a:buClr>
                <a:schemeClr val="dk1"/>
              </a:buClr>
              <a:buSzPts val="1600"/>
              <a:buNone/>
              <a:defRPr sz="1600"/>
            </a:lvl7pPr>
            <a:lvl8pPr indent="-228600" lvl="7" marL="3657600" algn="l">
              <a:lnSpc>
                <a:spcPct val="90000"/>
              </a:lnSpc>
              <a:spcBef>
                <a:spcPts val="480"/>
              </a:spcBef>
              <a:spcAft>
                <a:spcPts val="0"/>
              </a:spcAft>
              <a:buClr>
                <a:schemeClr val="dk1"/>
              </a:buClr>
              <a:buSzPts val="1600"/>
              <a:buNone/>
              <a:defRPr sz="1600"/>
            </a:lvl8pPr>
            <a:lvl9pPr indent="-228600" lvl="8" marL="4114800" algn="l">
              <a:lnSpc>
                <a:spcPct val="90000"/>
              </a:lnSpc>
              <a:spcBef>
                <a:spcPts val="480"/>
              </a:spcBef>
              <a:spcAft>
                <a:spcPts val="0"/>
              </a:spcAft>
              <a:buClr>
                <a:schemeClr val="dk1"/>
              </a:buClr>
              <a:buSzPts val="1600"/>
              <a:buNone/>
              <a:defRPr sz="1600"/>
            </a:lvl9pPr>
          </a:lstStyle>
          <a:p/>
        </p:txBody>
      </p:sp>
      <p:sp>
        <p:nvSpPr>
          <p:cNvPr id="74" name="Google Shape;74;p70"/>
          <p:cNvSpPr txBox="1"/>
          <p:nvPr>
            <p:ph idx="10" type="dt"/>
          </p:nvPr>
        </p:nvSpPr>
        <p:spPr>
          <a:xfrm>
            <a:off x="838200" y="6356352"/>
            <a:ext cx="3276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 name="Google Shape;75;p70"/>
          <p:cNvSpPr txBox="1"/>
          <p:nvPr>
            <p:ph idx="11" type="ftr"/>
          </p:nvPr>
        </p:nvSpPr>
        <p:spPr>
          <a:xfrm>
            <a:off x="4648200" y="6356352"/>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70"/>
          <p:cNvSpPr txBox="1"/>
          <p:nvPr>
            <p:ph idx="12" type="sldNum"/>
          </p:nvPr>
        </p:nvSpPr>
        <p:spPr>
          <a:xfrm>
            <a:off x="8077200" y="6356352"/>
            <a:ext cx="3276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CA"/>
              <a:t>‹#›</a:t>
            </a:fld>
            <a:endParaRPr/>
          </a:p>
        </p:txBody>
      </p:sp>
      <p:sp>
        <p:nvSpPr>
          <p:cNvPr id="77" name="Google Shape;77;p70"/>
          <p:cNvSpPr/>
          <p:nvPr/>
        </p:nvSpPr>
        <p:spPr>
          <a:xfrm>
            <a:off x="5656882" y="1709738"/>
            <a:ext cx="6535119" cy="3575184"/>
          </a:xfrm>
          <a:prstGeom prst="rect">
            <a:avLst/>
          </a:prstGeom>
          <a:solidFill>
            <a:srgbClr val="0055A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attrocento Sans"/>
              <a:ea typeface="Quattrocento Sans"/>
              <a:cs typeface="Quattrocento Sans"/>
              <a:sym typeface="Quattrocento Sans"/>
            </a:endParaRPr>
          </a:p>
        </p:txBody>
      </p:sp>
      <p:pic>
        <p:nvPicPr>
          <p:cNvPr id="78" name="Google Shape;78;p70"/>
          <p:cNvPicPr preferRelativeResize="0"/>
          <p:nvPr/>
        </p:nvPicPr>
        <p:blipFill rotWithShape="1">
          <a:blip r:embed="rId2">
            <a:alphaModFix/>
          </a:blip>
          <a:srcRect b="0" l="0" r="0" t="0"/>
          <a:stretch/>
        </p:blipFill>
        <p:spPr>
          <a:xfrm>
            <a:off x="6787643" y="3074570"/>
            <a:ext cx="4273596" cy="842559"/>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9" name="Shape 79"/>
        <p:cNvGrpSpPr/>
        <p:nvPr/>
      </p:nvGrpSpPr>
      <p:grpSpPr>
        <a:xfrm>
          <a:off x="0" y="0"/>
          <a:ext cx="0" cy="0"/>
          <a:chOff x="0" y="0"/>
          <a:chExt cx="0" cy="0"/>
        </a:xfrm>
      </p:grpSpPr>
      <p:sp>
        <p:nvSpPr>
          <p:cNvPr id="80" name="Google Shape;80;p71"/>
          <p:cNvSpPr/>
          <p:nvPr/>
        </p:nvSpPr>
        <p:spPr>
          <a:xfrm>
            <a:off x="0" y="0"/>
            <a:ext cx="12192000" cy="1332854"/>
          </a:xfrm>
          <a:prstGeom prst="rect">
            <a:avLst/>
          </a:prstGeom>
          <a:solidFill>
            <a:srgbClr val="D2472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attrocento Sans"/>
              <a:ea typeface="Quattrocento Sans"/>
              <a:cs typeface="Quattrocento Sans"/>
              <a:sym typeface="Quattrocento Sans"/>
            </a:endParaRPr>
          </a:p>
        </p:txBody>
      </p:sp>
      <p:sp>
        <p:nvSpPr>
          <p:cNvPr id="81" name="Google Shape;81;p71"/>
          <p:cNvSpPr txBox="1"/>
          <p:nvPr>
            <p:ph type="title"/>
          </p:nvPr>
        </p:nvSpPr>
        <p:spPr>
          <a:xfrm>
            <a:off x="609600" y="1"/>
            <a:ext cx="10744200" cy="1228436"/>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lt1"/>
              </a:buClr>
              <a:buSzPts val="3600"/>
              <a:buFont typeface="Quattrocento Sans"/>
              <a:buNone/>
              <a:defRPr sz="36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2" name="Google Shape;82;p71"/>
          <p:cNvSpPr txBox="1"/>
          <p:nvPr>
            <p:ph idx="10" type="dt"/>
          </p:nvPr>
        </p:nvSpPr>
        <p:spPr>
          <a:xfrm>
            <a:off x="838200" y="6356352"/>
            <a:ext cx="3276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71"/>
          <p:cNvSpPr txBox="1"/>
          <p:nvPr>
            <p:ph idx="11" type="ftr"/>
          </p:nvPr>
        </p:nvSpPr>
        <p:spPr>
          <a:xfrm>
            <a:off x="4648200" y="6356352"/>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 name="Google Shape;84;p71"/>
          <p:cNvSpPr txBox="1"/>
          <p:nvPr>
            <p:ph idx="12" type="sldNum"/>
          </p:nvPr>
        </p:nvSpPr>
        <p:spPr>
          <a:xfrm>
            <a:off x="8077200" y="6356352"/>
            <a:ext cx="3276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CA"/>
              <a:t>‹#›</a:t>
            </a:fld>
            <a:endParaRPr/>
          </a:p>
        </p:txBody>
      </p:sp>
      <p:sp>
        <p:nvSpPr>
          <p:cNvPr id="85" name="Google Shape;85;p71"/>
          <p:cNvSpPr/>
          <p:nvPr/>
        </p:nvSpPr>
        <p:spPr>
          <a:xfrm>
            <a:off x="0" y="0"/>
            <a:ext cx="12192000" cy="1332854"/>
          </a:xfrm>
          <a:prstGeom prst="rect">
            <a:avLst/>
          </a:prstGeom>
          <a:solidFill>
            <a:srgbClr val="0055A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attrocento Sans"/>
              <a:ea typeface="Quattrocento Sans"/>
              <a:cs typeface="Quattrocento Sans"/>
              <a:sym typeface="Quattrocento Sans"/>
            </a:endParaRPr>
          </a:p>
        </p:txBody>
      </p:sp>
      <p:pic>
        <p:nvPicPr>
          <p:cNvPr id="86" name="Google Shape;86;p71"/>
          <p:cNvPicPr preferRelativeResize="0"/>
          <p:nvPr/>
        </p:nvPicPr>
        <p:blipFill rotWithShape="1">
          <a:blip r:embed="rId2">
            <a:alphaModFix/>
          </a:blip>
          <a:srcRect b="0" l="0" r="0" t="0"/>
          <a:stretch/>
        </p:blipFill>
        <p:spPr>
          <a:xfrm>
            <a:off x="9729385" y="165006"/>
            <a:ext cx="2228850" cy="439428"/>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7" name="Shape 87"/>
        <p:cNvGrpSpPr/>
        <p:nvPr/>
      </p:nvGrpSpPr>
      <p:grpSpPr>
        <a:xfrm>
          <a:off x="0" y="0"/>
          <a:ext cx="0" cy="0"/>
          <a:chOff x="0" y="0"/>
          <a:chExt cx="0" cy="0"/>
        </a:xfrm>
      </p:grpSpPr>
      <p:sp>
        <p:nvSpPr>
          <p:cNvPr id="88" name="Google Shape;88;p72"/>
          <p:cNvSpPr txBox="1"/>
          <p:nvPr>
            <p:ph idx="10" type="dt"/>
          </p:nvPr>
        </p:nvSpPr>
        <p:spPr>
          <a:xfrm>
            <a:off x="838200" y="6356352"/>
            <a:ext cx="3276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 name="Google Shape;89;p72"/>
          <p:cNvSpPr txBox="1"/>
          <p:nvPr>
            <p:ph idx="11" type="ftr"/>
          </p:nvPr>
        </p:nvSpPr>
        <p:spPr>
          <a:xfrm>
            <a:off x="4648200" y="6356352"/>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0" name="Google Shape;90;p72"/>
          <p:cNvSpPr txBox="1"/>
          <p:nvPr>
            <p:ph idx="12" type="sldNum"/>
          </p:nvPr>
        </p:nvSpPr>
        <p:spPr>
          <a:xfrm>
            <a:off x="8077200" y="6356352"/>
            <a:ext cx="3276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63"/>
          <p:cNvSpPr txBox="1"/>
          <p:nvPr>
            <p:ph type="title"/>
          </p:nvPr>
        </p:nvSpPr>
        <p:spPr>
          <a:xfrm>
            <a:off x="838200" y="365127"/>
            <a:ext cx="10515600" cy="1325563"/>
          </a:xfrm>
          <a:prstGeom prst="rect">
            <a:avLst/>
          </a:prstGeom>
          <a:noFill/>
          <a:ln>
            <a:noFill/>
          </a:ln>
        </p:spPr>
        <p:txBody>
          <a:bodyPr anchorCtr="0" anchor="ctr" bIns="45700" lIns="91425" spcFirstLastPara="1" rIns="91425" wrap="square" tIns="45700">
            <a:normAutofit/>
          </a:bodyPr>
          <a:lstStyle>
            <a:lvl1pPr lvl="0" marR="0" rtl="0" algn="l">
              <a:spcBef>
                <a:spcPts val="0"/>
              </a:spcBef>
              <a:spcAft>
                <a:spcPts val="0"/>
              </a:spcAft>
              <a:buClr>
                <a:schemeClr val="dk1"/>
              </a:buClr>
              <a:buSzPts val="4500"/>
              <a:buFont typeface="Quattrocento Sans"/>
              <a:buNone/>
              <a:defRPr b="0" i="0" sz="4500" u="none" cap="none" strike="noStrike">
                <a:solidFill>
                  <a:schemeClr val="dk1"/>
                </a:solidFill>
                <a:latin typeface="Quattrocento Sans"/>
                <a:ea typeface="Quattrocento Sans"/>
                <a:cs typeface="Quattrocento Sans"/>
                <a:sym typeface="Quattrocento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6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840"/>
              </a:spcBef>
              <a:spcAft>
                <a:spcPts val="0"/>
              </a:spcAft>
              <a:buClr>
                <a:schemeClr val="dk1"/>
              </a:buClr>
              <a:buSzPts val="2800"/>
              <a:buFont typeface="Arial"/>
              <a:buChar char="•"/>
              <a:defRPr b="0" i="0" sz="2800" u="none" cap="none" strike="noStrike">
                <a:solidFill>
                  <a:schemeClr val="dk1"/>
                </a:solidFill>
                <a:latin typeface="Quattrocento Sans"/>
                <a:ea typeface="Quattrocento Sans"/>
                <a:cs typeface="Quattrocento Sans"/>
                <a:sym typeface="Quattrocento Sans"/>
              </a:defRPr>
            </a:lvl1pPr>
            <a:lvl2pPr indent="-381000" lvl="1" marL="914400" marR="0" rtl="0" algn="l">
              <a:lnSpc>
                <a:spcPct val="90000"/>
              </a:lnSpc>
              <a:spcBef>
                <a:spcPts val="720"/>
              </a:spcBef>
              <a:spcAft>
                <a:spcPts val="0"/>
              </a:spcAft>
              <a:buClr>
                <a:schemeClr val="dk1"/>
              </a:buClr>
              <a:buSzPts val="2400"/>
              <a:buFont typeface="Arial"/>
              <a:buChar char="•"/>
              <a:defRPr b="0" i="0" sz="2400" u="none" cap="none" strike="noStrike">
                <a:solidFill>
                  <a:schemeClr val="dk1"/>
                </a:solidFill>
                <a:latin typeface="Quattrocento Sans"/>
                <a:ea typeface="Quattrocento Sans"/>
                <a:cs typeface="Quattrocento Sans"/>
                <a:sym typeface="Quattrocento Sans"/>
              </a:defRPr>
            </a:lvl2pPr>
            <a:lvl3pPr indent="-355600" lvl="2" marL="1371600" marR="0" rtl="0" algn="l">
              <a:lnSpc>
                <a:spcPct val="90000"/>
              </a:lnSpc>
              <a:spcBef>
                <a:spcPts val="600"/>
              </a:spcBef>
              <a:spcAft>
                <a:spcPts val="0"/>
              </a:spcAft>
              <a:buClr>
                <a:schemeClr val="dk1"/>
              </a:buClr>
              <a:buSzPts val="2000"/>
              <a:buFont typeface="Arial"/>
              <a:buChar char="•"/>
              <a:defRPr b="0" i="0" sz="2000" u="none" cap="none" strike="noStrike">
                <a:solidFill>
                  <a:schemeClr val="dk1"/>
                </a:solidFill>
                <a:latin typeface="Quattrocento Sans"/>
                <a:ea typeface="Quattrocento Sans"/>
                <a:cs typeface="Quattrocento Sans"/>
                <a:sym typeface="Quattrocento Sans"/>
              </a:defRPr>
            </a:lvl3pPr>
            <a:lvl4pPr indent="-342900" lvl="3" marL="1828800" marR="0" rtl="0" algn="l">
              <a:lnSpc>
                <a:spcPct val="90000"/>
              </a:lnSpc>
              <a:spcBef>
                <a:spcPts val="54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4pPr>
            <a:lvl5pPr indent="-342900" lvl="4" marL="2286000" marR="0" rtl="0" algn="l">
              <a:lnSpc>
                <a:spcPct val="90000"/>
              </a:lnSpc>
              <a:spcBef>
                <a:spcPts val="54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5pPr>
            <a:lvl6pPr indent="-342900" lvl="5" marL="2743200" marR="0" rtl="0" algn="l">
              <a:lnSpc>
                <a:spcPct val="90000"/>
              </a:lnSpc>
              <a:spcBef>
                <a:spcPts val="54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6pPr>
            <a:lvl7pPr indent="-342900" lvl="6" marL="3200400" marR="0" rtl="0" algn="l">
              <a:lnSpc>
                <a:spcPct val="90000"/>
              </a:lnSpc>
              <a:spcBef>
                <a:spcPts val="54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7pPr>
            <a:lvl8pPr indent="-342900" lvl="7" marL="3657600" marR="0" rtl="0" algn="l">
              <a:lnSpc>
                <a:spcPct val="90000"/>
              </a:lnSpc>
              <a:spcBef>
                <a:spcPts val="54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8pPr>
            <a:lvl9pPr indent="-342900" lvl="8" marL="4114800" marR="0" rtl="0" algn="l">
              <a:lnSpc>
                <a:spcPct val="90000"/>
              </a:lnSpc>
              <a:spcBef>
                <a:spcPts val="54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9pPr>
          </a:lstStyle>
          <a:p/>
        </p:txBody>
      </p:sp>
      <p:sp>
        <p:nvSpPr>
          <p:cNvPr id="12" name="Google Shape;12;p63"/>
          <p:cNvSpPr txBox="1"/>
          <p:nvPr>
            <p:ph idx="10" type="dt"/>
          </p:nvPr>
        </p:nvSpPr>
        <p:spPr>
          <a:xfrm>
            <a:off x="838200" y="6356352"/>
            <a:ext cx="3276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Quattrocento Sans"/>
                <a:ea typeface="Quattrocento Sans"/>
                <a:cs typeface="Quattrocento Sans"/>
                <a:sym typeface="Quattrocento Sans"/>
              </a:defRPr>
            </a:lvl1pPr>
            <a:lvl2pPr lvl="1"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2pPr>
            <a:lvl3pPr lvl="2"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3pPr>
            <a:lvl4pPr lvl="3"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4pPr>
            <a:lvl5pPr lvl="4"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5pPr>
            <a:lvl6pPr lvl="5"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6pPr>
            <a:lvl7pPr lvl="6"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7pPr>
            <a:lvl8pPr lvl="7"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8pPr>
            <a:lvl9pPr lvl="8"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9pPr>
          </a:lstStyle>
          <a:p/>
        </p:txBody>
      </p:sp>
      <p:sp>
        <p:nvSpPr>
          <p:cNvPr id="13" name="Google Shape;13;p63"/>
          <p:cNvSpPr txBox="1"/>
          <p:nvPr>
            <p:ph idx="11" type="ftr"/>
          </p:nvPr>
        </p:nvSpPr>
        <p:spPr>
          <a:xfrm>
            <a:off x="4648200" y="6356352"/>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Quattrocento Sans"/>
                <a:ea typeface="Quattrocento Sans"/>
                <a:cs typeface="Quattrocento Sans"/>
                <a:sym typeface="Quattrocento Sans"/>
              </a:defRPr>
            </a:lvl1pPr>
            <a:lvl2pPr lvl="1"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2pPr>
            <a:lvl3pPr lvl="2"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3pPr>
            <a:lvl4pPr lvl="3"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4pPr>
            <a:lvl5pPr lvl="4"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5pPr>
            <a:lvl6pPr lvl="5"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6pPr>
            <a:lvl7pPr lvl="6"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7pPr>
            <a:lvl8pPr lvl="7"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8pPr>
            <a:lvl9pPr lvl="8"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9pPr>
          </a:lstStyle>
          <a:p/>
        </p:txBody>
      </p:sp>
      <p:sp>
        <p:nvSpPr>
          <p:cNvPr id="14" name="Google Shape;14;p63"/>
          <p:cNvSpPr txBox="1"/>
          <p:nvPr>
            <p:ph idx="12" type="sldNum"/>
          </p:nvPr>
        </p:nvSpPr>
        <p:spPr>
          <a:xfrm>
            <a:off x="8077200" y="6356352"/>
            <a:ext cx="3276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Quattrocento Sans"/>
                <a:ea typeface="Quattrocento Sans"/>
                <a:cs typeface="Quattrocento Sans"/>
                <a:sym typeface="Quattrocento Sans"/>
              </a:defRPr>
            </a:lvl1pPr>
            <a:lvl2pPr indent="0" lvl="1" marL="0" marR="0" rtl="0" algn="r">
              <a:spcBef>
                <a:spcPts val="0"/>
              </a:spcBef>
              <a:buNone/>
              <a:defRPr b="0" i="0" sz="1200" u="none" cap="none" strike="noStrike">
                <a:solidFill>
                  <a:srgbClr val="888888"/>
                </a:solidFill>
                <a:latin typeface="Quattrocento Sans"/>
                <a:ea typeface="Quattrocento Sans"/>
                <a:cs typeface="Quattrocento Sans"/>
                <a:sym typeface="Quattrocento Sans"/>
              </a:defRPr>
            </a:lvl2pPr>
            <a:lvl3pPr indent="0" lvl="2" marL="0" marR="0" rtl="0" algn="r">
              <a:spcBef>
                <a:spcPts val="0"/>
              </a:spcBef>
              <a:buNone/>
              <a:defRPr b="0" i="0" sz="1200" u="none" cap="none" strike="noStrike">
                <a:solidFill>
                  <a:srgbClr val="888888"/>
                </a:solidFill>
                <a:latin typeface="Quattrocento Sans"/>
                <a:ea typeface="Quattrocento Sans"/>
                <a:cs typeface="Quattrocento Sans"/>
                <a:sym typeface="Quattrocento Sans"/>
              </a:defRPr>
            </a:lvl3pPr>
            <a:lvl4pPr indent="0" lvl="3" marL="0" marR="0" rtl="0" algn="r">
              <a:spcBef>
                <a:spcPts val="0"/>
              </a:spcBef>
              <a:buNone/>
              <a:defRPr b="0" i="0" sz="1200" u="none" cap="none" strike="noStrike">
                <a:solidFill>
                  <a:srgbClr val="888888"/>
                </a:solidFill>
                <a:latin typeface="Quattrocento Sans"/>
                <a:ea typeface="Quattrocento Sans"/>
                <a:cs typeface="Quattrocento Sans"/>
                <a:sym typeface="Quattrocento Sans"/>
              </a:defRPr>
            </a:lvl4pPr>
            <a:lvl5pPr indent="0" lvl="4" marL="0" marR="0" rtl="0" algn="r">
              <a:spcBef>
                <a:spcPts val="0"/>
              </a:spcBef>
              <a:buNone/>
              <a:defRPr b="0" i="0" sz="1200" u="none" cap="none" strike="noStrike">
                <a:solidFill>
                  <a:srgbClr val="888888"/>
                </a:solidFill>
                <a:latin typeface="Quattrocento Sans"/>
                <a:ea typeface="Quattrocento Sans"/>
                <a:cs typeface="Quattrocento Sans"/>
                <a:sym typeface="Quattrocento Sans"/>
              </a:defRPr>
            </a:lvl5pPr>
            <a:lvl6pPr indent="0" lvl="5" marL="0" marR="0" rtl="0" algn="r">
              <a:spcBef>
                <a:spcPts val="0"/>
              </a:spcBef>
              <a:buNone/>
              <a:defRPr b="0" i="0" sz="1200" u="none" cap="none" strike="noStrike">
                <a:solidFill>
                  <a:srgbClr val="888888"/>
                </a:solidFill>
                <a:latin typeface="Quattrocento Sans"/>
                <a:ea typeface="Quattrocento Sans"/>
                <a:cs typeface="Quattrocento Sans"/>
                <a:sym typeface="Quattrocento Sans"/>
              </a:defRPr>
            </a:lvl6pPr>
            <a:lvl7pPr indent="0" lvl="6" marL="0" marR="0" rtl="0" algn="r">
              <a:spcBef>
                <a:spcPts val="0"/>
              </a:spcBef>
              <a:buNone/>
              <a:defRPr b="0" i="0" sz="1200" u="none" cap="none" strike="noStrike">
                <a:solidFill>
                  <a:srgbClr val="888888"/>
                </a:solidFill>
                <a:latin typeface="Quattrocento Sans"/>
                <a:ea typeface="Quattrocento Sans"/>
                <a:cs typeface="Quattrocento Sans"/>
                <a:sym typeface="Quattrocento Sans"/>
              </a:defRPr>
            </a:lvl7pPr>
            <a:lvl8pPr indent="0" lvl="7" marL="0" marR="0" rtl="0" algn="r">
              <a:spcBef>
                <a:spcPts val="0"/>
              </a:spcBef>
              <a:buNone/>
              <a:defRPr b="0" i="0" sz="1200" u="none" cap="none" strike="noStrike">
                <a:solidFill>
                  <a:srgbClr val="888888"/>
                </a:solidFill>
                <a:latin typeface="Quattrocento Sans"/>
                <a:ea typeface="Quattrocento Sans"/>
                <a:cs typeface="Quattrocento Sans"/>
                <a:sym typeface="Quattrocento Sans"/>
              </a:defRPr>
            </a:lvl8pPr>
            <a:lvl9pPr indent="0" lvl="8" marL="0" marR="0" rtl="0" algn="r">
              <a:spcBef>
                <a:spcPts val="0"/>
              </a:spcBef>
              <a:buNone/>
              <a:defRPr b="0" i="0" sz="1200" u="none" cap="none" strike="noStrike">
                <a:solidFill>
                  <a:srgbClr val="888888"/>
                </a:solidFill>
                <a:latin typeface="Quattrocento Sans"/>
                <a:ea typeface="Quattrocento Sans"/>
                <a:cs typeface="Quattrocento Sans"/>
                <a:sym typeface="Quattrocento Sans"/>
              </a:defRPr>
            </a:lvl9pPr>
          </a:lstStyle>
          <a:p>
            <a:pPr indent="0" lvl="0" marL="0" rtl="0" algn="r">
              <a:spcBef>
                <a:spcPts val="0"/>
              </a:spcBef>
              <a:spcAft>
                <a:spcPts val="0"/>
              </a:spcAft>
              <a:buNone/>
            </a:pPr>
            <a:fld id="{00000000-1234-1234-1234-123412341234}" type="slidenum">
              <a:rPr lang="en-CA"/>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8.png"/><Relationship Id="rId4" Type="http://schemas.openxmlformats.org/officeDocument/2006/relationships/image" Target="../media/image6.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4.png"/><Relationship Id="rId4" Type="http://schemas.openxmlformats.org/officeDocument/2006/relationships/image" Target="../media/image9.png"/><Relationship Id="rId5" Type="http://schemas.openxmlformats.org/officeDocument/2006/relationships/image" Target="../media/image10.png"/><Relationship Id="rId6" Type="http://schemas.openxmlformats.org/officeDocument/2006/relationships/image" Target="../media/image23.png"/><Relationship Id="rId7" Type="http://schemas.openxmlformats.org/officeDocument/2006/relationships/image" Target="../media/image11.gi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3.png"/><Relationship Id="rId4" Type="http://schemas.openxmlformats.org/officeDocument/2006/relationships/hyperlink" Target="https://community.acer.com/en/discussion/567703/t3-710-motherboard-diagram-schematic"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1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1" Type="http://schemas.openxmlformats.org/officeDocument/2006/relationships/image" Target="../media/image24.png"/><Relationship Id="rId10" Type="http://schemas.openxmlformats.org/officeDocument/2006/relationships/image" Target="../media/image20.jpg"/><Relationship Id="rId12" Type="http://schemas.openxmlformats.org/officeDocument/2006/relationships/image" Target="../media/image25.png"/><Relationship Id="rId1" Type="http://schemas.openxmlformats.org/officeDocument/2006/relationships/slideLayout" Target="../slideLayouts/slideLayout6.xml"/><Relationship Id="rId2" Type="http://schemas.openxmlformats.org/officeDocument/2006/relationships/notesSlide" Target="../notesSlides/notesSlide48.xml"/><Relationship Id="rId3" Type="http://schemas.openxmlformats.org/officeDocument/2006/relationships/image" Target="../media/image19.png"/><Relationship Id="rId4" Type="http://schemas.openxmlformats.org/officeDocument/2006/relationships/image" Target="../media/image15.png"/><Relationship Id="rId9" Type="http://schemas.openxmlformats.org/officeDocument/2006/relationships/image" Target="../media/image26.png"/><Relationship Id="rId5" Type="http://schemas.openxmlformats.org/officeDocument/2006/relationships/image" Target="../media/image18.png"/><Relationship Id="rId6" Type="http://schemas.openxmlformats.org/officeDocument/2006/relationships/image" Target="../media/image17.jpg"/><Relationship Id="rId7" Type="http://schemas.openxmlformats.org/officeDocument/2006/relationships/image" Target="../media/image21.png"/><Relationship Id="rId8" Type="http://schemas.openxmlformats.org/officeDocument/2006/relationships/image" Target="../media/image22.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19.png"/><Relationship Id="rId4" Type="http://schemas.openxmlformats.org/officeDocument/2006/relationships/image" Target="../media/image1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17.jpg"/><Relationship Id="rId4" Type="http://schemas.openxmlformats.org/officeDocument/2006/relationships/image" Target="../media/image21.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28.png"/><Relationship Id="rId4" Type="http://schemas.openxmlformats.org/officeDocument/2006/relationships/image" Target="../media/image22.png"/><Relationship Id="rId5" Type="http://schemas.openxmlformats.org/officeDocument/2006/relationships/image" Target="../media/image26.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20.jpg"/><Relationship Id="rId4" Type="http://schemas.openxmlformats.org/officeDocument/2006/relationships/image" Target="../media/image27.jp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24.png"/><Relationship Id="rId4" Type="http://schemas.openxmlformats.org/officeDocument/2006/relationships/image" Target="../media/image25.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30.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29.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hyperlink" Target="http://www.youtube.com/watch?v=-P28LKWTzrI" TargetMode="External"/><Relationship Id="rId4" Type="http://schemas.openxmlformats.org/officeDocument/2006/relationships/image" Target="../media/image31.jp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13.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1"/>
          <p:cNvSpPr txBox="1"/>
          <p:nvPr>
            <p:ph type="ctrTitle"/>
          </p:nvPr>
        </p:nvSpPr>
        <p:spPr>
          <a:xfrm>
            <a:off x="838200" y="2061006"/>
            <a:ext cx="10515600" cy="2387600"/>
          </a:xfrm>
          <a:prstGeom prst="rect">
            <a:avLst/>
          </a:prstGeom>
          <a:noFill/>
          <a:ln>
            <a:noFill/>
          </a:ln>
        </p:spPr>
        <p:txBody>
          <a:bodyPr anchorCtr="0" anchor="b" bIns="45700" lIns="91425" spcFirstLastPara="1" rIns="91425" wrap="square" tIns="45700">
            <a:normAutofit fontScale="90000"/>
          </a:bodyPr>
          <a:lstStyle/>
          <a:p>
            <a:pPr indent="0" lvl="0" marL="0" rtl="0" algn="l">
              <a:spcBef>
                <a:spcPts val="0"/>
              </a:spcBef>
              <a:spcAft>
                <a:spcPts val="0"/>
              </a:spcAft>
              <a:buClr>
                <a:schemeClr val="lt1"/>
              </a:buClr>
              <a:buSzPct val="100000"/>
              <a:buFont typeface="Quattrocento Sans"/>
              <a:buNone/>
            </a:pPr>
            <a:br>
              <a:rPr lang="en-CA"/>
            </a:br>
            <a:r>
              <a:rPr lang="en-CA"/>
              <a:t>Technical Support (420-1N6-AB)</a:t>
            </a:r>
            <a:br>
              <a:rPr lang="en-CA"/>
            </a:br>
            <a:r>
              <a:rPr lang="en-CA"/>
              <a:t>Hardware Introduction – Part III</a:t>
            </a:r>
            <a:endParaRPr/>
          </a:p>
        </p:txBody>
      </p:sp>
      <p:sp>
        <p:nvSpPr>
          <p:cNvPr id="136" name="Google Shape;136;p1"/>
          <p:cNvSpPr txBox="1"/>
          <p:nvPr>
            <p:ph idx="1" type="subTitle"/>
          </p:nvPr>
        </p:nvSpPr>
        <p:spPr>
          <a:xfrm>
            <a:off x="838202" y="5110609"/>
            <a:ext cx="11074877" cy="1376455"/>
          </a:xfrm>
          <a:prstGeom prst="rect">
            <a:avLst/>
          </a:prstGeom>
          <a:noFill/>
          <a:ln>
            <a:noFill/>
          </a:ln>
        </p:spPr>
        <p:txBody>
          <a:bodyPr anchorCtr="0" anchor="t" bIns="45700" lIns="91425" spcFirstLastPara="1" rIns="91425" wrap="square" tIns="45700">
            <a:normAutofit/>
          </a:bodyPr>
          <a:lstStyle/>
          <a:p>
            <a:pPr indent="0" lvl="0" marL="0" rtl="0" algn="r">
              <a:lnSpc>
                <a:spcPct val="150000"/>
              </a:lnSpc>
              <a:spcBef>
                <a:spcPts val="0"/>
              </a:spcBef>
              <a:spcAft>
                <a:spcPts val="0"/>
              </a:spcAft>
              <a:buClr>
                <a:schemeClr val="lt1"/>
              </a:buClr>
              <a:buSzPts val="2800"/>
              <a:buNone/>
            </a:pPr>
            <a:r>
              <a:rPr lang="en-CA"/>
              <a:t>Fall 2022</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7"/>
          <p:cNvSpPr txBox="1"/>
          <p:nvPr>
            <p:ph type="title"/>
          </p:nvPr>
        </p:nvSpPr>
        <p:spPr>
          <a:xfrm>
            <a:off x="609600" y="1"/>
            <a:ext cx="10744200" cy="1228436"/>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lt1"/>
              </a:buClr>
              <a:buSzPts val="3600"/>
              <a:buFont typeface="Quattrocento Sans"/>
              <a:buNone/>
            </a:pPr>
            <a:r>
              <a:rPr lang="en-CA"/>
              <a:t>So.. What is Chipset?</a:t>
            </a:r>
            <a:endParaRPr/>
          </a:p>
        </p:txBody>
      </p:sp>
      <p:sp>
        <p:nvSpPr>
          <p:cNvPr id="194" name="Google Shape;194;p7"/>
          <p:cNvSpPr txBox="1"/>
          <p:nvPr>
            <p:ph idx="1" type="body"/>
          </p:nvPr>
        </p:nvSpPr>
        <p:spPr>
          <a:xfrm>
            <a:off x="838200" y="1669409"/>
            <a:ext cx="10515600" cy="4890782"/>
          </a:xfrm>
          <a:prstGeom prst="rect">
            <a:avLst/>
          </a:prstGeom>
          <a:noFill/>
          <a:ln>
            <a:noFill/>
          </a:ln>
        </p:spPr>
        <p:txBody>
          <a:bodyPr anchorCtr="0" anchor="t" bIns="45700" lIns="91425" spcFirstLastPara="1" rIns="91425" wrap="square" tIns="45700">
            <a:normAutofit fontScale="85000" lnSpcReduction="20000"/>
          </a:bodyPr>
          <a:lstStyle/>
          <a:p>
            <a:pPr indent="-228600" lvl="0" marL="228600" rtl="0" algn="l">
              <a:lnSpc>
                <a:spcPct val="110000"/>
              </a:lnSpc>
              <a:spcBef>
                <a:spcPts val="0"/>
              </a:spcBef>
              <a:spcAft>
                <a:spcPts val="0"/>
              </a:spcAft>
              <a:buClr>
                <a:srgbClr val="7F7F7F"/>
              </a:buClr>
              <a:buSzPct val="100000"/>
              <a:buChar char="•"/>
            </a:pPr>
            <a:r>
              <a:rPr lang="en-CA"/>
              <a:t>A chipset is a smaller set of chips that has replaced a larger amount of chips.</a:t>
            </a:r>
            <a:endParaRPr/>
          </a:p>
          <a:p>
            <a:pPr indent="-66675" lvl="0" marL="228600" rtl="0" algn="l">
              <a:lnSpc>
                <a:spcPct val="110000"/>
              </a:lnSpc>
              <a:spcBef>
                <a:spcPts val="765"/>
              </a:spcBef>
              <a:spcAft>
                <a:spcPts val="0"/>
              </a:spcAft>
              <a:buClr>
                <a:srgbClr val="7F7F7F"/>
              </a:buClr>
              <a:buSzPct val="100000"/>
              <a:buNone/>
            </a:pPr>
            <a:r>
              <a:t/>
            </a:r>
            <a:endParaRPr/>
          </a:p>
          <a:p>
            <a:pPr indent="-228600" lvl="0" marL="228600" rtl="0" algn="l">
              <a:lnSpc>
                <a:spcPct val="110000"/>
              </a:lnSpc>
              <a:spcBef>
                <a:spcPts val="765"/>
              </a:spcBef>
              <a:spcAft>
                <a:spcPts val="0"/>
              </a:spcAft>
              <a:buClr>
                <a:srgbClr val="7F7F7F"/>
              </a:buClr>
              <a:buSzPct val="100000"/>
              <a:buChar char="•"/>
            </a:pPr>
            <a:r>
              <a:rPr lang="en-CA"/>
              <a:t>Chipsets job is to control data flow between the CPU, the peripherals, bus slots, and memory.</a:t>
            </a:r>
            <a:endParaRPr/>
          </a:p>
          <a:p>
            <a:pPr indent="-228600" lvl="1" marL="685800" rtl="0" algn="l">
              <a:lnSpc>
                <a:spcPct val="110000"/>
              </a:lnSpc>
              <a:spcBef>
                <a:spcPts val="663"/>
              </a:spcBef>
              <a:spcAft>
                <a:spcPts val="0"/>
              </a:spcAft>
              <a:buClr>
                <a:srgbClr val="7F7F7F"/>
              </a:buClr>
              <a:buSzPct val="100000"/>
              <a:buChar char="•"/>
            </a:pPr>
            <a:r>
              <a:rPr lang="en-CA"/>
              <a:t>All the different computer hardware components communicate with the CPU through the chipset.</a:t>
            </a:r>
            <a:endParaRPr/>
          </a:p>
          <a:p>
            <a:pPr indent="-66675" lvl="0" marL="228600" rtl="0" algn="l">
              <a:lnSpc>
                <a:spcPct val="110000"/>
              </a:lnSpc>
              <a:spcBef>
                <a:spcPts val="765"/>
              </a:spcBef>
              <a:spcAft>
                <a:spcPts val="0"/>
              </a:spcAft>
              <a:buClr>
                <a:srgbClr val="7F7F7F"/>
              </a:buClr>
              <a:buSzPct val="100000"/>
              <a:buNone/>
            </a:pPr>
            <a:r>
              <a:t/>
            </a:r>
            <a:endParaRPr/>
          </a:p>
          <a:p>
            <a:pPr indent="-228600" lvl="0" marL="228600" rtl="0" algn="l">
              <a:lnSpc>
                <a:spcPct val="110000"/>
              </a:lnSpc>
              <a:spcBef>
                <a:spcPts val="765"/>
              </a:spcBef>
              <a:spcAft>
                <a:spcPts val="0"/>
              </a:spcAft>
              <a:buClr>
                <a:srgbClr val="7F7F7F"/>
              </a:buClr>
              <a:buSzPct val="100000"/>
              <a:buChar char="•"/>
            </a:pPr>
            <a:r>
              <a:rPr lang="en-CA"/>
              <a:t>Most chipsets are divided into two distinct components:</a:t>
            </a:r>
            <a:endParaRPr/>
          </a:p>
          <a:p>
            <a:pPr indent="-228600" lvl="1" marL="685800" rtl="0" algn="l">
              <a:lnSpc>
                <a:spcPct val="110000"/>
              </a:lnSpc>
              <a:spcBef>
                <a:spcPts val="663"/>
              </a:spcBef>
              <a:spcAft>
                <a:spcPts val="0"/>
              </a:spcAft>
              <a:buClr>
                <a:srgbClr val="7F7F7F"/>
              </a:buClr>
              <a:buSzPct val="100000"/>
              <a:buChar char="•"/>
            </a:pPr>
            <a:r>
              <a:rPr lang="en-CA"/>
              <a:t>Northbridge</a:t>
            </a:r>
            <a:endParaRPr/>
          </a:p>
          <a:p>
            <a:pPr indent="-228600" lvl="1" marL="685800" rtl="0" algn="l">
              <a:lnSpc>
                <a:spcPct val="110000"/>
              </a:lnSpc>
              <a:spcBef>
                <a:spcPts val="663"/>
              </a:spcBef>
              <a:spcAft>
                <a:spcPts val="0"/>
              </a:spcAft>
              <a:buClr>
                <a:srgbClr val="7F7F7F"/>
              </a:buClr>
              <a:buSzPct val="100000"/>
              <a:buChar char="•"/>
            </a:pPr>
            <a:r>
              <a:rPr lang="en-CA"/>
              <a:t>Southbridge</a:t>
            </a:r>
            <a:endParaRPr/>
          </a:p>
          <a:p>
            <a:pPr indent="-66675" lvl="0" marL="228600" rtl="0" algn="l">
              <a:lnSpc>
                <a:spcPct val="110000"/>
              </a:lnSpc>
              <a:spcBef>
                <a:spcPts val="765"/>
              </a:spcBef>
              <a:spcAft>
                <a:spcPts val="0"/>
              </a:spcAft>
              <a:buClr>
                <a:srgbClr val="7F7F7F"/>
              </a:buClr>
              <a:buSzPct val="100000"/>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8"/>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fontScale="70000" lnSpcReduction="20000"/>
          </a:bodyPr>
          <a:lstStyle/>
          <a:p>
            <a:pPr indent="-200025" lvl="0" marL="228600" rtl="0" algn="l">
              <a:lnSpc>
                <a:spcPct val="110000"/>
              </a:lnSpc>
              <a:spcBef>
                <a:spcPts val="0"/>
              </a:spcBef>
              <a:spcAft>
                <a:spcPts val="0"/>
              </a:spcAft>
              <a:buClr>
                <a:srgbClr val="7F7F7F"/>
              </a:buClr>
              <a:buSzPct val="100000"/>
              <a:buChar char="•"/>
            </a:pPr>
            <a:r>
              <a:rPr lang="en-CA"/>
              <a:t>Directly connected to the </a:t>
            </a:r>
            <a:r>
              <a:rPr lang="en-CA">
                <a:solidFill>
                  <a:srgbClr val="0055A4"/>
                </a:solidFill>
              </a:rPr>
              <a:t>CPU</a:t>
            </a:r>
            <a:r>
              <a:rPr lang="en-CA"/>
              <a:t>, </a:t>
            </a:r>
            <a:r>
              <a:rPr lang="en-CA">
                <a:solidFill>
                  <a:srgbClr val="0055A4"/>
                </a:solidFill>
              </a:rPr>
              <a:t>main memory</a:t>
            </a:r>
            <a:r>
              <a:rPr lang="en-CA"/>
              <a:t>, </a:t>
            </a:r>
            <a:r>
              <a:rPr lang="en-CA">
                <a:solidFill>
                  <a:srgbClr val="0055A4"/>
                </a:solidFill>
              </a:rPr>
              <a:t>graphics card</a:t>
            </a:r>
            <a:r>
              <a:rPr lang="en-CA"/>
              <a:t> and </a:t>
            </a:r>
            <a:r>
              <a:rPr lang="en-CA">
                <a:solidFill>
                  <a:srgbClr val="0055A4"/>
                </a:solidFill>
              </a:rPr>
              <a:t>PCI-Express</a:t>
            </a:r>
            <a:r>
              <a:rPr lang="en-CA"/>
              <a:t>.</a:t>
            </a:r>
            <a:endParaRPr/>
          </a:p>
          <a:p>
            <a:pPr indent="-203835" lvl="1" marL="685800" rtl="0" algn="l">
              <a:lnSpc>
                <a:spcPct val="110000"/>
              </a:lnSpc>
              <a:spcBef>
                <a:spcPts val="663"/>
              </a:spcBef>
              <a:spcAft>
                <a:spcPts val="0"/>
              </a:spcAft>
              <a:buClr>
                <a:srgbClr val="7F7F7F"/>
              </a:buClr>
              <a:buSzPct val="100000"/>
              <a:buChar char="•"/>
            </a:pPr>
            <a:r>
              <a:rPr lang="en-CA"/>
              <a:t>Connection between the northbridge and CPU is known as the </a:t>
            </a:r>
            <a:r>
              <a:rPr lang="en-CA">
                <a:solidFill>
                  <a:srgbClr val="0055A4"/>
                </a:solidFill>
              </a:rPr>
              <a:t>frontside bus</a:t>
            </a:r>
            <a:r>
              <a:rPr lang="en-CA"/>
              <a:t>.</a:t>
            </a:r>
            <a:endParaRPr/>
          </a:p>
          <a:p>
            <a:pPr indent="-200025" lvl="0" marL="228600" rtl="0" algn="l">
              <a:lnSpc>
                <a:spcPct val="110000"/>
              </a:lnSpc>
              <a:spcBef>
                <a:spcPts val="765"/>
              </a:spcBef>
              <a:spcAft>
                <a:spcPts val="0"/>
              </a:spcAft>
              <a:buClr>
                <a:srgbClr val="7F7F7F"/>
              </a:buClr>
              <a:buSzPct val="100000"/>
              <a:buChar char="•"/>
            </a:pPr>
            <a:r>
              <a:rPr lang="en-CA"/>
              <a:t>Any communication between the above components must go through the northbridge first.</a:t>
            </a:r>
            <a:endParaRPr/>
          </a:p>
          <a:p>
            <a:pPr indent="-200025" lvl="0" marL="228600" rtl="0" algn="l">
              <a:lnSpc>
                <a:spcPct val="110000"/>
              </a:lnSpc>
              <a:spcBef>
                <a:spcPts val="765"/>
              </a:spcBef>
              <a:spcAft>
                <a:spcPts val="0"/>
              </a:spcAft>
              <a:buClr>
                <a:srgbClr val="7F7F7F"/>
              </a:buClr>
              <a:buSzPct val="100000"/>
              <a:buChar char="•"/>
            </a:pPr>
            <a:r>
              <a:rPr lang="en-CA"/>
              <a:t>To communicate with any other components, the communication goes through the northbridge then the southbridge.</a:t>
            </a:r>
            <a:endParaRPr/>
          </a:p>
          <a:p>
            <a:pPr indent="-200025" lvl="0" marL="228600" rtl="0" algn="l">
              <a:lnSpc>
                <a:spcPct val="110000"/>
              </a:lnSpc>
              <a:spcBef>
                <a:spcPts val="765"/>
              </a:spcBef>
              <a:spcAft>
                <a:spcPts val="0"/>
              </a:spcAft>
              <a:buClr>
                <a:srgbClr val="7F7F7F"/>
              </a:buClr>
              <a:buSzPct val="100000"/>
              <a:buChar char="•"/>
            </a:pPr>
            <a:r>
              <a:rPr lang="en-CA"/>
              <a:t>Northbridge is faster than the southbridge.</a:t>
            </a:r>
            <a:endParaRPr/>
          </a:p>
          <a:p>
            <a:pPr indent="-203835" lvl="1" marL="685800" rtl="0" algn="l">
              <a:lnSpc>
                <a:spcPct val="110000"/>
              </a:lnSpc>
              <a:spcBef>
                <a:spcPts val="663"/>
              </a:spcBef>
              <a:spcAft>
                <a:spcPts val="0"/>
              </a:spcAft>
              <a:buClr>
                <a:srgbClr val="0055A4"/>
              </a:buClr>
              <a:buSzPct val="100000"/>
              <a:buChar char="•"/>
            </a:pPr>
            <a:r>
              <a:rPr lang="en-CA">
                <a:solidFill>
                  <a:srgbClr val="0055A4"/>
                </a:solidFill>
              </a:rPr>
              <a:t>Why? </a:t>
            </a:r>
            <a:r>
              <a:rPr lang="en-CA"/>
              <a:t>Northbridge is optimized for </a:t>
            </a:r>
            <a:r>
              <a:rPr b="1" lang="en-CA"/>
              <a:t>speed</a:t>
            </a:r>
            <a:r>
              <a:rPr lang="en-CA"/>
              <a:t> (actions per second) since it </a:t>
            </a:r>
            <a:r>
              <a:rPr lang="en-CA"/>
              <a:t>connects the most used and most important components of the motherboard.</a:t>
            </a:r>
            <a:endParaRPr/>
          </a:p>
          <a:p>
            <a:pPr indent="-203835" lvl="1" marL="685800" rtl="0" algn="l">
              <a:lnSpc>
                <a:spcPct val="110000"/>
              </a:lnSpc>
              <a:spcBef>
                <a:spcPts val="663"/>
              </a:spcBef>
              <a:spcAft>
                <a:spcPts val="0"/>
              </a:spcAft>
              <a:buSzPct val="100000"/>
              <a:buChar char="•"/>
            </a:pPr>
            <a:r>
              <a:rPr lang="en-CA"/>
              <a:t>Faster actions per section comes at a cost! The Northbridge is a source of heat and needs to be places by heatsinks and fans.</a:t>
            </a:r>
            <a:endParaRPr/>
          </a:p>
          <a:p>
            <a:pPr indent="-203835" lvl="1" marL="685800" rtl="0" algn="l">
              <a:lnSpc>
                <a:spcPct val="110000"/>
              </a:lnSpc>
              <a:spcBef>
                <a:spcPts val="663"/>
              </a:spcBef>
              <a:spcAft>
                <a:spcPts val="0"/>
              </a:spcAft>
              <a:buSzPct val="100000"/>
              <a:buChar char="•"/>
            </a:pPr>
            <a:r>
              <a:rPr lang="en-CA"/>
              <a:t>These days the Northbridge is often directly a part of the CPU, while the Southbridge remains separate.</a:t>
            </a:r>
            <a:endParaRPr/>
          </a:p>
        </p:txBody>
      </p:sp>
      <p:sp>
        <p:nvSpPr>
          <p:cNvPr id="200" name="Google Shape;200;p8"/>
          <p:cNvSpPr txBox="1"/>
          <p:nvPr>
            <p:ph type="title"/>
          </p:nvPr>
        </p:nvSpPr>
        <p:spPr>
          <a:xfrm>
            <a:off x="609600" y="1"/>
            <a:ext cx="10744200" cy="1228436"/>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lt1"/>
              </a:buClr>
              <a:buSzPts val="3600"/>
              <a:buFont typeface="Quattrocento Sans"/>
              <a:buNone/>
            </a:pPr>
            <a:r>
              <a:rPr lang="en-CA"/>
              <a:t>Northbridge Chipset</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9"/>
          <p:cNvSpPr txBox="1"/>
          <p:nvPr>
            <p:ph type="title"/>
          </p:nvPr>
        </p:nvSpPr>
        <p:spPr>
          <a:xfrm>
            <a:off x="609600" y="1"/>
            <a:ext cx="10744200" cy="1228436"/>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lt1"/>
              </a:buClr>
              <a:buSzPts val="3600"/>
              <a:buFont typeface="Quattrocento Sans"/>
              <a:buNone/>
            </a:pPr>
            <a:r>
              <a:rPr lang="en-CA"/>
              <a:t>Southbridge Chipset</a:t>
            </a:r>
            <a:endParaRPr/>
          </a:p>
        </p:txBody>
      </p:sp>
      <p:sp>
        <p:nvSpPr>
          <p:cNvPr id="206" name="Google Shape;206;p9"/>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fontScale="77500" lnSpcReduction="20000"/>
          </a:bodyPr>
          <a:lstStyle/>
          <a:p>
            <a:pPr indent="-228600" lvl="0" marL="228600" rtl="0" algn="l">
              <a:lnSpc>
                <a:spcPct val="120000"/>
              </a:lnSpc>
              <a:spcBef>
                <a:spcPts val="0"/>
              </a:spcBef>
              <a:spcAft>
                <a:spcPts val="0"/>
              </a:spcAft>
              <a:buClr>
                <a:srgbClr val="7F7F7F"/>
              </a:buClr>
              <a:buSzPct val="100000"/>
              <a:buChar char="•"/>
            </a:pPr>
            <a:r>
              <a:rPr lang="en-CA"/>
              <a:t>Connected to the northbridge.</a:t>
            </a:r>
            <a:endParaRPr/>
          </a:p>
          <a:p>
            <a:pPr indent="-228600" lvl="0" marL="228600" rtl="0" algn="l">
              <a:lnSpc>
                <a:spcPct val="120000"/>
              </a:lnSpc>
              <a:spcBef>
                <a:spcPts val="698"/>
              </a:spcBef>
              <a:spcAft>
                <a:spcPts val="0"/>
              </a:spcAft>
              <a:buClr>
                <a:srgbClr val="7F7F7F"/>
              </a:buClr>
              <a:buSzPct val="100000"/>
              <a:buChar char="•"/>
            </a:pPr>
            <a:r>
              <a:rPr lang="en-CA"/>
              <a:t>Acts as a communication hub for less performance sensitive components.</a:t>
            </a:r>
            <a:endParaRPr/>
          </a:p>
          <a:p>
            <a:pPr indent="-228600" lvl="1" marL="685800" rtl="0" algn="l">
              <a:lnSpc>
                <a:spcPct val="120000"/>
              </a:lnSpc>
              <a:spcBef>
                <a:spcPts val="605"/>
              </a:spcBef>
              <a:spcAft>
                <a:spcPts val="0"/>
              </a:spcAft>
              <a:buClr>
                <a:srgbClr val="7F7F7F"/>
              </a:buClr>
              <a:buSzPct val="100000"/>
              <a:buChar char="•"/>
            </a:pPr>
            <a:r>
              <a:rPr lang="en-CA"/>
              <a:t>Storage devices (SATA and IDE connectors).</a:t>
            </a:r>
            <a:endParaRPr/>
          </a:p>
          <a:p>
            <a:pPr indent="-228600" lvl="1" marL="685800" rtl="0" algn="l">
              <a:lnSpc>
                <a:spcPct val="120000"/>
              </a:lnSpc>
              <a:spcBef>
                <a:spcPts val="605"/>
              </a:spcBef>
              <a:spcAft>
                <a:spcPts val="0"/>
              </a:spcAft>
              <a:buClr>
                <a:srgbClr val="7F7F7F"/>
              </a:buClr>
              <a:buSzPct val="100000"/>
              <a:buChar char="•"/>
            </a:pPr>
            <a:r>
              <a:rPr lang="en-CA"/>
              <a:t>PCI bus slots.</a:t>
            </a:r>
            <a:endParaRPr/>
          </a:p>
          <a:p>
            <a:pPr indent="-228600" lvl="1" marL="685800" rtl="0" algn="l">
              <a:lnSpc>
                <a:spcPct val="120000"/>
              </a:lnSpc>
              <a:spcBef>
                <a:spcPts val="605"/>
              </a:spcBef>
              <a:spcAft>
                <a:spcPts val="0"/>
              </a:spcAft>
              <a:buClr>
                <a:srgbClr val="7F7F7F"/>
              </a:buClr>
              <a:buSzPct val="100000"/>
              <a:buChar char="•"/>
            </a:pPr>
            <a:r>
              <a:rPr lang="en-CA"/>
              <a:t>I/O Ports (USB ports, networking, sound card, etc.)</a:t>
            </a:r>
            <a:endParaRPr/>
          </a:p>
          <a:p>
            <a:pPr indent="-228600" lvl="0" marL="228600" rtl="0" algn="l">
              <a:lnSpc>
                <a:spcPct val="120000"/>
              </a:lnSpc>
              <a:spcBef>
                <a:spcPts val="698"/>
              </a:spcBef>
              <a:spcAft>
                <a:spcPts val="0"/>
              </a:spcAft>
              <a:buClr>
                <a:srgbClr val="7F7F7F"/>
              </a:buClr>
              <a:buSzPct val="100000"/>
              <a:buChar char="•"/>
            </a:pPr>
            <a:r>
              <a:rPr lang="en-CA"/>
              <a:t>Southbridge does not require high speed communication like the northbridge.</a:t>
            </a:r>
            <a:endParaRPr/>
          </a:p>
          <a:p>
            <a:pPr indent="-228600" lvl="0" marL="228600" rtl="0" algn="l">
              <a:lnSpc>
                <a:spcPct val="120000"/>
              </a:lnSpc>
              <a:spcBef>
                <a:spcPts val="698"/>
              </a:spcBef>
              <a:spcAft>
                <a:spcPts val="0"/>
              </a:spcAft>
              <a:buClr>
                <a:srgbClr val="7F7F7F"/>
              </a:buClr>
              <a:buSzPct val="100000"/>
              <a:buChar char="•"/>
            </a:pPr>
            <a:r>
              <a:rPr lang="en-CA"/>
              <a:t>To send data from the hard drive to the main memory:</a:t>
            </a:r>
            <a:endParaRPr/>
          </a:p>
          <a:p>
            <a:pPr indent="-228600" lvl="1" marL="685800" rtl="0" algn="l">
              <a:lnSpc>
                <a:spcPct val="120000"/>
              </a:lnSpc>
              <a:spcBef>
                <a:spcPts val="605"/>
              </a:spcBef>
              <a:spcAft>
                <a:spcPts val="0"/>
              </a:spcAft>
              <a:buClr>
                <a:srgbClr val="7F7F7F"/>
              </a:buClr>
              <a:buSzPct val="100000"/>
              <a:buChar char="•"/>
            </a:pPr>
            <a:r>
              <a:rPr lang="en-CA"/>
              <a:t>Data goes to the southbridge.</a:t>
            </a:r>
            <a:endParaRPr/>
          </a:p>
          <a:p>
            <a:pPr indent="-228600" lvl="1" marL="685800" rtl="0" algn="l">
              <a:lnSpc>
                <a:spcPct val="120000"/>
              </a:lnSpc>
              <a:spcBef>
                <a:spcPts val="605"/>
              </a:spcBef>
              <a:spcAft>
                <a:spcPts val="0"/>
              </a:spcAft>
              <a:buClr>
                <a:srgbClr val="7F7F7F"/>
              </a:buClr>
              <a:buSzPct val="100000"/>
              <a:buChar char="•"/>
            </a:pPr>
            <a:r>
              <a:rPr lang="en-CA"/>
              <a:t>Southbridge sends the data to the northbridge. </a:t>
            </a:r>
            <a:endParaRPr/>
          </a:p>
          <a:p>
            <a:pPr indent="-228600" lvl="1" marL="685800" rtl="0" algn="l">
              <a:lnSpc>
                <a:spcPct val="120000"/>
              </a:lnSpc>
              <a:spcBef>
                <a:spcPts val="605"/>
              </a:spcBef>
              <a:spcAft>
                <a:spcPts val="0"/>
              </a:spcAft>
              <a:buClr>
                <a:srgbClr val="7F7F7F"/>
              </a:buClr>
              <a:buSzPct val="100000"/>
              <a:buChar char="•"/>
            </a:pPr>
            <a:r>
              <a:rPr lang="en-CA"/>
              <a:t>Northbridge will send the data to the main memory.</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10"/>
          <p:cNvSpPr txBox="1"/>
          <p:nvPr>
            <p:ph type="title"/>
          </p:nvPr>
        </p:nvSpPr>
        <p:spPr>
          <a:xfrm>
            <a:off x="609600" y="1"/>
            <a:ext cx="10744200" cy="1228436"/>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lt1"/>
              </a:buClr>
              <a:buSzPts val="3600"/>
              <a:buFont typeface="Quattrocento Sans"/>
              <a:buNone/>
            </a:pPr>
            <a:r>
              <a:rPr lang="en-CA"/>
              <a:t>Modern Motherboards and Chipsets</a:t>
            </a:r>
            <a:endParaRPr/>
          </a:p>
        </p:txBody>
      </p:sp>
      <p:sp>
        <p:nvSpPr>
          <p:cNvPr id="212" name="Google Shape;212;p10"/>
          <p:cNvSpPr txBox="1"/>
          <p:nvPr>
            <p:ph idx="1" type="body"/>
          </p:nvPr>
        </p:nvSpPr>
        <p:spPr>
          <a:xfrm>
            <a:off x="838199" y="1825625"/>
            <a:ext cx="11090945"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7F7F7F"/>
              </a:buClr>
              <a:buSzPts val="3000"/>
              <a:buChar char="•"/>
            </a:pPr>
            <a:r>
              <a:rPr lang="en-CA"/>
              <a:t>Modern chipsets integrate the northbridge chips within the CPU chip. </a:t>
            </a:r>
            <a:endParaRPr/>
          </a:p>
          <a:p>
            <a:pPr indent="-38100" lvl="0" marL="228600" rtl="0" algn="l">
              <a:lnSpc>
                <a:spcPct val="90000"/>
              </a:lnSpc>
              <a:spcBef>
                <a:spcPts val="900"/>
              </a:spcBef>
              <a:spcAft>
                <a:spcPts val="0"/>
              </a:spcAft>
              <a:buClr>
                <a:srgbClr val="7F7F7F"/>
              </a:buClr>
              <a:buSzPts val="3000"/>
              <a:buNone/>
            </a:pPr>
            <a:r>
              <a:t/>
            </a:r>
            <a:endParaRPr/>
          </a:p>
          <a:p>
            <a:pPr indent="-228600" lvl="0" marL="228600" rtl="0" algn="l">
              <a:lnSpc>
                <a:spcPct val="90000"/>
              </a:lnSpc>
              <a:spcBef>
                <a:spcPts val="900"/>
              </a:spcBef>
              <a:spcAft>
                <a:spcPts val="0"/>
              </a:spcAft>
              <a:buClr>
                <a:srgbClr val="7F7F7F"/>
              </a:buClr>
              <a:buSzPts val="3000"/>
              <a:buChar char="•"/>
            </a:pPr>
            <a:r>
              <a:rPr lang="en-CA"/>
              <a:t>New design advantages: </a:t>
            </a:r>
            <a:endParaRPr/>
          </a:p>
          <a:p>
            <a:pPr indent="-228600" lvl="1" marL="685800" rtl="0" algn="l">
              <a:lnSpc>
                <a:spcPct val="90000"/>
              </a:lnSpc>
              <a:spcBef>
                <a:spcPts val="780"/>
              </a:spcBef>
              <a:spcAft>
                <a:spcPts val="0"/>
              </a:spcAft>
              <a:buClr>
                <a:srgbClr val="7F7F7F"/>
              </a:buClr>
              <a:buSzPts val="2600"/>
              <a:buChar char="•"/>
            </a:pPr>
            <a:r>
              <a:rPr lang="en-CA"/>
              <a:t>Sensitive hardware components communicate directly with the CPU.</a:t>
            </a:r>
            <a:endParaRPr/>
          </a:p>
          <a:p>
            <a:pPr indent="-228600" lvl="1" marL="685800" rtl="0" algn="l">
              <a:lnSpc>
                <a:spcPct val="90000"/>
              </a:lnSpc>
              <a:spcBef>
                <a:spcPts val="780"/>
              </a:spcBef>
              <a:spcAft>
                <a:spcPts val="0"/>
              </a:spcAft>
              <a:buClr>
                <a:srgbClr val="7F7F7F"/>
              </a:buClr>
              <a:buSzPts val="2600"/>
              <a:buChar char="•"/>
            </a:pPr>
            <a:r>
              <a:rPr lang="en-CA"/>
              <a:t>Reduces system latency.</a:t>
            </a:r>
            <a:endParaRPr/>
          </a:p>
          <a:p>
            <a:pPr indent="-228600" lvl="1" marL="685800" rtl="0" algn="l">
              <a:lnSpc>
                <a:spcPct val="90000"/>
              </a:lnSpc>
              <a:spcBef>
                <a:spcPts val="780"/>
              </a:spcBef>
              <a:spcAft>
                <a:spcPts val="0"/>
              </a:spcAft>
              <a:buClr>
                <a:srgbClr val="7F7F7F"/>
              </a:buClr>
              <a:buSzPts val="2600"/>
              <a:buChar char="•"/>
            </a:pPr>
            <a:r>
              <a:rPr lang="en-CA"/>
              <a:t>Increases system responsiveness. </a:t>
            </a:r>
            <a:endParaRPr/>
          </a:p>
          <a:p>
            <a:pPr indent="-228600" lvl="1" marL="685800" rtl="0" algn="l">
              <a:lnSpc>
                <a:spcPct val="90000"/>
              </a:lnSpc>
              <a:spcBef>
                <a:spcPts val="780"/>
              </a:spcBef>
              <a:spcAft>
                <a:spcPts val="0"/>
              </a:spcAft>
              <a:buClr>
                <a:srgbClr val="7F7F7F"/>
              </a:buClr>
              <a:buSzPts val="2600"/>
              <a:buChar char="•"/>
            </a:pPr>
            <a:r>
              <a:rPr lang="en-CA"/>
              <a:t>Less sensitive hardware components will increase in performance.</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11"/>
          <p:cNvSpPr txBox="1"/>
          <p:nvPr>
            <p:ph type="title"/>
          </p:nvPr>
        </p:nvSpPr>
        <p:spPr>
          <a:xfrm>
            <a:off x="838201" y="2402238"/>
            <a:ext cx="10515599" cy="2187227"/>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lt1"/>
              </a:buClr>
              <a:buSzPts val="4800"/>
              <a:buFont typeface="Quattrocento Sans"/>
              <a:buNone/>
            </a:pPr>
            <a:r>
              <a:rPr lang="en-CA"/>
              <a:t>Central Processing Unit</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12"/>
          <p:cNvSpPr txBox="1"/>
          <p:nvPr>
            <p:ph type="title"/>
          </p:nvPr>
        </p:nvSpPr>
        <p:spPr>
          <a:xfrm>
            <a:off x="609600" y="1"/>
            <a:ext cx="10744200" cy="1228436"/>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lt1"/>
              </a:buClr>
              <a:buSzPts val="3600"/>
              <a:buFont typeface="Quattrocento Sans"/>
              <a:buNone/>
            </a:pPr>
            <a:r>
              <a:rPr lang="en-CA"/>
              <a:t>Central Processing Unit (CPU)</a:t>
            </a:r>
            <a:endParaRPr/>
          </a:p>
        </p:txBody>
      </p:sp>
      <p:sp>
        <p:nvSpPr>
          <p:cNvPr id="223" name="Google Shape;223;p12"/>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fontScale="85000" lnSpcReduction="20000"/>
          </a:bodyPr>
          <a:lstStyle/>
          <a:p>
            <a:pPr indent="-228600" lvl="0" marL="228600" rtl="0" algn="l">
              <a:lnSpc>
                <a:spcPct val="120000"/>
              </a:lnSpc>
              <a:spcBef>
                <a:spcPts val="0"/>
              </a:spcBef>
              <a:spcAft>
                <a:spcPts val="0"/>
              </a:spcAft>
              <a:buClr>
                <a:srgbClr val="7F7F7F"/>
              </a:buClr>
              <a:buSzPct val="100000"/>
              <a:buChar char="•"/>
            </a:pPr>
            <a:r>
              <a:rPr lang="en-CA"/>
              <a:t>Most important element of the computer in terms of computing power.</a:t>
            </a:r>
            <a:endParaRPr/>
          </a:p>
          <a:p>
            <a:pPr indent="-228600" lvl="1" marL="685800" rtl="0" algn="l">
              <a:lnSpc>
                <a:spcPct val="120000"/>
              </a:lnSpc>
              <a:spcBef>
                <a:spcPts val="663"/>
              </a:spcBef>
              <a:spcAft>
                <a:spcPts val="0"/>
              </a:spcAft>
              <a:buClr>
                <a:srgbClr val="7F7F7F"/>
              </a:buClr>
              <a:buSzPct val="100000"/>
              <a:buChar char="•"/>
            </a:pPr>
            <a:r>
              <a:rPr lang="en-CA"/>
              <a:t>Brains of the computer.</a:t>
            </a:r>
            <a:endParaRPr/>
          </a:p>
          <a:p>
            <a:pPr indent="-228600" lvl="1" marL="685800" rtl="0" algn="l">
              <a:lnSpc>
                <a:spcPct val="120000"/>
              </a:lnSpc>
              <a:spcBef>
                <a:spcPts val="663"/>
              </a:spcBef>
              <a:spcAft>
                <a:spcPts val="0"/>
              </a:spcAft>
              <a:buClr>
                <a:srgbClr val="7F7F7F"/>
              </a:buClr>
              <a:buSzPct val="100000"/>
              <a:buChar char="•"/>
            </a:pPr>
            <a:r>
              <a:rPr lang="en-CA"/>
              <a:t>Responsible for interpreting and executing the commands from the software.</a:t>
            </a:r>
            <a:endParaRPr/>
          </a:p>
          <a:p>
            <a:pPr indent="-228600" lvl="1" marL="685800" rtl="0" algn="l">
              <a:lnSpc>
                <a:spcPct val="120000"/>
              </a:lnSpc>
              <a:spcBef>
                <a:spcPts val="663"/>
              </a:spcBef>
              <a:spcAft>
                <a:spcPts val="0"/>
              </a:spcAft>
              <a:buClr>
                <a:srgbClr val="7F7F7F"/>
              </a:buClr>
              <a:buSzPct val="100000"/>
              <a:buChar char="•"/>
            </a:pPr>
            <a:r>
              <a:rPr lang="en-CA"/>
              <a:t>The processor executes a program (sequence of stored instructions).</a:t>
            </a:r>
            <a:endParaRPr/>
          </a:p>
          <a:p>
            <a:pPr indent="-228600" lvl="2" marL="1143000" rtl="0" algn="l">
              <a:lnSpc>
                <a:spcPct val="120000"/>
              </a:lnSpc>
              <a:spcBef>
                <a:spcPts val="510"/>
              </a:spcBef>
              <a:spcAft>
                <a:spcPts val="0"/>
              </a:spcAft>
              <a:buClr>
                <a:srgbClr val="7F7F7F"/>
              </a:buClr>
              <a:buSzPct val="100000"/>
              <a:buChar char="•"/>
            </a:pPr>
            <a:r>
              <a:rPr lang="en-CA"/>
              <a:t>While the CPU is processing one step of the program, the remaining instructions and the data are stored in a special memory called cache.</a:t>
            </a:r>
            <a:endParaRPr/>
          </a:p>
          <a:p>
            <a:pPr indent="-228600" lvl="0" marL="228600" rtl="0" algn="l">
              <a:lnSpc>
                <a:spcPct val="120000"/>
              </a:lnSpc>
              <a:spcBef>
                <a:spcPts val="765"/>
              </a:spcBef>
              <a:spcAft>
                <a:spcPts val="0"/>
              </a:spcAft>
              <a:buClr>
                <a:srgbClr val="7F7F7F"/>
              </a:buClr>
              <a:buSzPct val="100000"/>
              <a:buChar char="•"/>
            </a:pPr>
            <a:r>
              <a:rPr lang="en-CA"/>
              <a:t>Almost all modern devices include a CPU:</a:t>
            </a:r>
            <a:endParaRPr/>
          </a:p>
          <a:p>
            <a:pPr indent="-228600" lvl="1" marL="685800" rtl="0" algn="l">
              <a:lnSpc>
                <a:spcPct val="120000"/>
              </a:lnSpc>
              <a:spcBef>
                <a:spcPts val="663"/>
              </a:spcBef>
              <a:spcAft>
                <a:spcPts val="0"/>
              </a:spcAft>
              <a:buClr>
                <a:srgbClr val="7F7F7F"/>
              </a:buClr>
              <a:buSzPct val="100000"/>
              <a:buChar char="•"/>
            </a:pPr>
            <a:r>
              <a:rPr lang="en-CA"/>
              <a:t>Desktops, laptops, tablets, smartphones, TVs, TV boxes, Vending machines, traffic lights, Smart devices (Fridge, washer, light bulbs)</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geeb4f8216f_0_31"/>
          <p:cNvSpPr txBox="1"/>
          <p:nvPr>
            <p:ph type="title"/>
          </p:nvPr>
        </p:nvSpPr>
        <p:spPr>
          <a:xfrm>
            <a:off x="609600" y="1"/>
            <a:ext cx="10744200" cy="1228500"/>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chemeClr val="lt1"/>
              </a:buClr>
              <a:buSzPts val="3600"/>
              <a:buFont typeface="Quattrocento Sans"/>
              <a:buNone/>
            </a:pPr>
            <a:r>
              <a:rPr lang="en-CA"/>
              <a:t>CPU Reminder (Lecture 2)</a:t>
            </a:r>
            <a:endParaRPr/>
          </a:p>
        </p:txBody>
      </p:sp>
      <p:sp>
        <p:nvSpPr>
          <p:cNvPr id="229" name="Google Shape;229;geeb4f8216f_0_31"/>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fontScale="70000" lnSpcReduction="20000"/>
          </a:bodyPr>
          <a:lstStyle/>
          <a:p>
            <a:pPr indent="0" lvl="0" marL="0" rtl="0" algn="l">
              <a:lnSpc>
                <a:spcPct val="120000"/>
              </a:lnSpc>
              <a:spcBef>
                <a:spcPts val="0"/>
              </a:spcBef>
              <a:spcAft>
                <a:spcPts val="0"/>
              </a:spcAft>
              <a:buClr>
                <a:srgbClr val="0055A4"/>
              </a:buClr>
              <a:buSzPct val="100000"/>
              <a:buNone/>
            </a:pPr>
            <a:r>
              <a:rPr lang="en-CA">
                <a:solidFill>
                  <a:srgbClr val="0055A4"/>
                </a:solidFill>
              </a:rPr>
              <a:t>10000000	</a:t>
            </a:r>
            <a:r>
              <a:rPr lang="en-CA"/>
              <a:t>The next line is a number, put it in the AX register</a:t>
            </a:r>
            <a:br>
              <a:rPr lang="en-CA"/>
            </a:br>
            <a:r>
              <a:rPr lang="en-CA">
                <a:solidFill>
                  <a:srgbClr val="0055A4"/>
                </a:solidFill>
              </a:rPr>
              <a:t>00000010</a:t>
            </a:r>
            <a:r>
              <a:rPr lang="en-CA"/>
              <a:t> 	The number 2</a:t>
            </a:r>
            <a:br>
              <a:rPr lang="en-CA"/>
            </a:br>
            <a:r>
              <a:rPr lang="en-CA">
                <a:solidFill>
                  <a:srgbClr val="0055A4"/>
                </a:solidFill>
              </a:rPr>
              <a:t>10010000</a:t>
            </a:r>
            <a:r>
              <a:rPr lang="en-CA"/>
              <a:t> 	The next line is a number, put it in the BX register</a:t>
            </a:r>
            <a:br>
              <a:rPr lang="en-CA"/>
            </a:br>
            <a:r>
              <a:rPr lang="en-CA">
                <a:solidFill>
                  <a:srgbClr val="0055A4"/>
                </a:solidFill>
              </a:rPr>
              <a:t>00000011</a:t>
            </a:r>
            <a:r>
              <a:rPr lang="en-CA"/>
              <a:t> 	The number 3</a:t>
            </a:r>
            <a:br>
              <a:rPr lang="en-CA"/>
            </a:br>
            <a:r>
              <a:rPr lang="en-CA">
                <a:solidFill>
                  <a:srgbClr val="0055A4"/>
                </a:solidFill>
              </a:rPr>
              <a:t>10110000</a:t>
            </a:r>
            <a:r>
              <a:rPr lang="en-CA"/>
              <a:t> 	Add AX to BX and put the result in AX</a:t>
            </a:r>
            <a:br>
              <a:rPr lang="en-CA"/>
            </a:br>
            <a:r>
              <a:rPr lang="en-CA">
                <a:solidFill>
                  <a:srgbClr val="0055A4"/>
                </a:solidFill>
              </a:rPr>
              <a:t>11000000</a:t>
            </a:r>
            <a:r>
              <a:rPr lang="en-CA"/>
              <a:t> 	Place the value of AX on the external data bus</a:t>
            </a:r>
            <a:endParaRPr/>
          </a:p>
          <a:p>
            <a:pPr indent="0" lvl="0" marL="0" rtl="0" algn="l">
              <a:lnSpc>
                <a:spcPct val="120000"/>
              </a:lnSpc>
              <a:spcBef>
                <a:spcPts val="630"/>
              </a:spcBef>
              <a:spcAft>
                <a:spcPts val="0"/>
              </a:spcAft>
              <a:buClr>
                <a:srgbClr val="7F7F7F"/>
              </a:buClr>
              <a:buSzPct val="100000"/>
              <a:buNone/>
            </a:pPr>
            <a:r>
              <a:t/>
            </a:r>
            <a:endParaRPr/>
          </a:p>
          <a:p>
            <a:pPr indent="0" lvl="0" marL="0" rtl="0" algn="l">
              <a:lnSpc>
                <a:spcPct val="120000"/>
              </a:lnSpc>
              <a:spcBef>
                <a:spcPts val="630"/>
              </a:spcBef>
              <a:spcAft>
                <a:spcPts val="0"/>
              </a:spcAft>
              <a:buClr>
                <a:srgbClr val="7F7F7F"/>
              </a:buClr>
              <a:buSzPct val="100000"/>
              <a:buNone/>
            </a:pPr>
            <a:r>
              <a:rPr lang="en-CA"/>
              <a:t>A set of commands such as this is called a </a:t>
            </a:r>
            <a:r>
              <a:rPr lang="en-CA">
                <a:solidFill>
                  <a:srgbClr val="0055A4"/>
                </a:solidFill>
              </a:rPr>
              <a:t>program</a:t>
            </a:r>
            <a:r>
              <a:rPr lang="en-CA"/>
              <a:t>.</a:t>
            </a:r>
            <a:br>
              <a:rPr lang="en-CA"/>
            </a:br>
            <a:br>
              <a:rPr lang="en-CA"/>
            </a:br>
            <a:r>
              <a:rPr lang="en-CA"/>
              <a:t>A </a:t>
            </a:r>
            <a:r>
              <a:rPr b="1" lang="en-CA"/>
              <a:t>program</a:t>
            </a:r>
            <a:r>
              <a:rPr lang="en-CA"/>
              <a:t> is a series of command sent to a </a:t>
            </a:r>
            <a:r>
              <a:rPr b="1" lang="en-CA"/>
              <a:t>CPU</a:t>
            </a:r>
            <a:r>
              <a:rPr lang="en-CA"/>
              <a:t> in a specific order for the CPU to perform work.</a:t>
            </a:r>
            <a:br>
              <a:rPr lang="en-CA"/>
            </a:br>
            <a:endParaRPr/>
          </a:p>
        </p:txBody>
      </p:sp>
      <p:sp>
        <p:nvSpPr>
          <p:cNvPr id="230" name="Google Shape;230;geeb4f8216f_0_31"/>
          <p:cNvSpPr txBox="1"/>
          <p:nvPr>
            <p:ph idx="12" type="sldNum"/>
          </p:nvPr>
        </p:nvSpPr>
        <p:spPr>
          <a:xfrm>
            <a:off x="8077200" y="6356352"/>
            <a:ext cx="32766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CA"/>
              <a:t>‹#›</a:t>
            </a:fld>
            <a:endParaRPr/>
          </a:p>
        </p:txBody>
      </p:sp>
      <p:pic>
        <p:nvPicPr>
          <p:cNvPr descr="https://lh3.googleusercontent.com/w4YxRfJav6FGL_fsQZkrEWGSnDB29KUw2nkdHil7oqhnLHgOOZK4mSHDDteUtsTmk5e0ckykZp5lR43vhS_MYdLQcbzCSoWNrbUBXvjSh5EsfieGBq-fkNK7tSxnItkhnft_tvDgBUw" id="231" name="Google Shape;231;geeb4f8216f_0_31"/>
          <p:cNvPicPr preferRelativeResize="0"/>
          <p:nvPr/>
        </p:nvPicPr>
        <p:blipFill rotWithShape="1">
          <a:blip r:embed="rId3">
            <a:alphaModFix/>
          </a:blip>
          <a:srcRect b="0" l="0" r="0" t="0"/>
          <a:stretch/>
        </p:blipFill>
        <p:spPr>
          <a:xfrm>
            <a:off x="8711998" y="1029952"/>
            <a:ext cx="3060775" cy="3618474"/>
          </a:xfrm>
          <a:prstGeom prst="rect">
            <a:avLst/>
          </a:prstGeom>
          <a:noFill/>
          <a:ln cap="flat" cmpd="sng" w="9525">
            <a:solidFill>
              <a:srgbClr val="4A66AC"/>
            </a:solidFill>
            <a:prstDash val="solid"/>
            <a:round/>
            <a:headEnd len="sm" w="sm" type="none"/>
            <a:tailEnd len="sm" w="sm" type="none"/>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13"/>
          <p:cNvSpPr txBox="1"/>
          <p:nvPr>
            <p:ph type="title"/>
          </p:nvPr>
        </p:nvSpPr>
        <p:spPr>
          <a:xfrm>
            <a:off x="609600" y="1"/>
            <a:ext cx="10744200" cy="1228436"/>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lt1"/>
              </a:buClr>
              <a:buSzPts val="3600"/>
              <a:buFont typeface="Quattrocento Sans"/>
              <a:buNone/>
            </a:pPr>
            <a:r>
              <a:rPr lang="en-CA"/>
              <a:t>CPU History</a:t>
            </a:r>
            <a:endParaRPr/>
          </a:p>
        </p:txBody>
      </p:sp>
      <p:sp>
        <p:nvSpPr>
          <p:cNvPr id="237" name="Google Shape;237;p1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7F7F7F"/>
              </a:buClr>
              <a:buSzPts val="3000"/>
              <a:buChar char="•"/>
            </a:pPr>
            <a:r>
              <a:rPr lang="en-CA"/>
              <a:t>First CPU: Intel 4004 processor:</a:t>
            </a:r>
            <a:endParaRPr/>
          </a:p>
          <a:p>
            <a:pPr indent="-228600" lvl="1" marL="685800" rtl="0" algn="l">
              <a:lnSpc>
                <a:spcPct val="90000"/>
              </a:lnSpc>
              <a:spcBef>
                <a:spcPts val="780"/>
              </a:spcBef>
              <a:spcAft>
                <a:spcPts val="0"/>
              </a:spcAft>
              <a:buClr>
                <a:srgbClr val="7F7F7F"/>
              </a:buClr>
              <a:buSzPts val="2600"/>
              <a:buChar char="•"/>
            </a:pPr>
            <a:r>
              <a:rPr lang="en-CA"/>
              <a:t>Developed at </a:t>
            </a:r>
            <a:r>
              <a:rPr lang="en-CA">
                <a:solidFill>
                  <a:srgbClr val="0055A4"/>
                </a:solidFill>
              </a:rPr>
              <a:t>Intel Corp </a:t>
            </a:r>
            <a:r>
              <a:rPr lang="en-CA"/>
              <a:t>by Ted Hoff. </a:t>
            </a:r>
            <a:endParaRPr/>
          </a:p>
          <a:p>
            <a:pPr indent="-228600" lvl="1" marL="685800" rtl="0" algn="l">
              <a:lnSpc>
                <a:spcPct val="90000"/>
              </a:lnSpc>
              <a:spcBef>
                <a:spcPts val="780"/>
              </a:spcBef>
              <a:spcAft>
                <a:spcPts val="0"/>
              </a:spcAft>
              <a:buClr>
                <a:srgbClr val="7F7F7F"/>
              </a:buClr>
              <a:buSzPts val="2600"/>
              <a:buChar char="•"/>
            </a:pPr>
            <a:r>
              <a:rPr lang="en-CA"/>
              <a:t>Introduced in 1971.</a:t>
            </a:r>
            <a:endParaRPr/>
          </a:p>
          <a:p>
            <a:pPr indent="-228600" lvl="1" marL="685800" rtl="0" algn="l">
              <a:lnSpc>
                <a:spcPct val="90000"/>
              </a:lnSpc>
              <a:spcBef>
                <a:spcPts val="780"/>
              </a:spcBef>
              <a:spcAft>
                <a:spcPts val="0"/>
              </a:spcAft>
              <a:buClr>
                <a:srgbClr val="7F7F7F"/>
              </a:buClr>
              <a:buSzPts val="2600"/>
              <a:buChar char="•"/>
            </a:pPr>
            <a:r>
              <a:rPr lang="en-CA"/>
              <a:t>Design:</a:t>
            </a:r>
            <a:endParaRPr/>
          </a:p>
          <a:p>
            <a:pPr indent="-228600" lvl="2" marL="1143000" rtl="0" algn="l">
              <a:lnSpc>
                <a:spcPct val="90000"/>
              </a:lnSpc>
              <a:spcBef>
                <a:spcPts val="600"/>
              </a:spcBef>
              <a:spcAft>
                <a:spcPts val="0"/>
              </a:spcAft>
              <a:buClr>
                <a:srgbClr val="7F7F7F"/>
              </a:buClr>
              <a:buSzPts val="2000"/>
              <a:buChar char="•"/>
            </a:pPr>
            <a:r>
              <a:rPr lang="en-CA"/>
              <a:t>108 kHz (2,300 transistors).</a:t>
            </a:r>
            <a:endParaRPr/>
          </a:p>
          <a:p>
            <a:pPr indent="-228600" lvl="2" marL="1143000" rtl="0" algn="l">
              <a:lnSpc>
                <a:spcPct val="90000"/>
              </a:lnSpc>
              <a:spcBef>
                <a:spcPts val="600"/>
              </a:spcBef>
              <a:spcAft>
                <a:spcPts val="0"/>
              </a:spcAft>
              <a:buClr>
                <a:srgbClr val="7F7F7F"/>
              </a:buClr>
              <a:buSzPts val="2000"/>
              <a:buChar char="•"/>
            </a:pPr>
            <a:r>
              <a:rPr lang="en-CA"/>
              <a:t>Performed 60,000 OPS (operations per second)</a:t>
            </a:r>
            <a:endParaRPr/>
          </a:p>
          <a:p>
            <a:pPr indent="-228600" lvl="2" marL="1143000" rtl="0" algn="l">
              <a:lnSpc>
                <a:spcPct val="90000"/>
              </a:lnSpc>
              <a:spcBef>
                <a:spcPts val="600"/>
              </a:spcBef>
              <a:spcAft>
                <a:spcPts val="0"/>
              </a:spcAft>
              <a:buClr>
                <a:srgbClr val="7F7F7F"/>
              </a:buClr>
              <a:buSzPts val="2000"/>
              <a:buChar char="•"/>
            </a:pPr>
            <a:r>
              <a:rPr lang="en-CA"/>
              <a:t>Addressed 640 bytes of memory.</a:t>
            </a:r>
            <a:endParaRPr/>
          </a:p>
          <a:p>
            <a:pPr indent="-228600" lvl="2" marL="1143000" rtl="0" algn="l">
              <a:lnSpc>
                <a:spcPct val="90000"/>
              </a:lnSpc>
              <a:spcBef>
                <a:spcPts val="600"/>
              </a:spcBef>
              <a:spcAft>
                <a:spcPts val="0"/>
              </a:spcAft>
              <a:buClr>
                <a:srgbClr val="7F7F7F"/>
              </a:buClr>
              <a:buSzPts val="2000"/>
              <a:buChar char="•"/>
            </a:pPr>
            <a:r>
              <a:rPr lang="en-CA"/>
              <a:t>Cost $200.00.</a:t>
            </a:r>
            <a:endParaRPr/>
          </a:p>
          <a:p>
            <a:pPr indent="-63500" lvl="1" marL="685800" rtl="0" algn="l">
              <a:lnSpc>
                <a:spcPct val="90000"/>
              </a:lnSpc>
              <a:spcBef>
                <a:spcPts val="780"/>
              </a:spcBef>
              <a:spcAft>
                <a:spcPts val="0"/>
              </a:spcAft>
              <a:buClr>
                <a:srgbClr val="7F7F7F"/>
              </a:buClr>
              <a:buSzPts val="2600"/>
              <a:buNone/>
            </a:pPr>
            <a:r>
              <a:t/>
            </a:r>
            <a:endParaRPr/>
          </a:p>
        </p:txBody>
      </p:sp>
      <p:pic>
        <p:nvPicPr>
          <p:cNvPr id="238" name="Google Shape;238;p13"/>
          <p:cNvPicPr preferRelativeResize="0"/>
          <p:nvPr/>
        </p:nvPicPr>
        <p:blipFill rotWithShape="1">
          <a:blip r:embed="rId3">
            <a:alphaModFix/>
          </a:blip>
          <a:srcRect b="0" l="0" r="0" t="0"/>
          <a:stretch/>
        </p:blipFill>
        <p:spPr>
          <a:xfrm>
            <a:off x="9127222" y="1598103"/>
            <a:ext cx="2006600" cy="2209800"/>
          </a:xfrm>
          <a:prstGeom prst="rect">
            <a:avLst/>
          </a:prstGeom>
          <a:solidFill>
            <a:srgbClr val="ECECEC"/>
          </a:solidFill>
          <a:ln cap="sq" cmpd="sng" w="88900">
            <a:solidFill>
              <a:srgbClr val="FFFFFF"/>
            </a:solidFill>
            <a:prstDash val="solid"/>
            <a:miter lim="800000"/>
            <a:headEnd len="sm" w="sm" type="none"/>
            <a:tailEnd len="sm" w="sm" type="none"/>
          </a:ln>
          <a:effectLst>
            <a:outerShdw blurRad="55000" rotWithShape="0" algn="tl" dir="5400000" dist="18000">
              <a:srgbClr val="000000">
                <a:alpha val="40000"/>
              </a:srgbClr>
            </a:outerShdw>
          </a:effectLst>
        </p:spPr>
      </p:pic>
      <p:pic>
        <p:nvPicPr>
          <p:cNvPr descr="Intel 4004 processor" id="239" name="Google Shape;239;p13"/>
          <p:cNvPicPr preferRelativeResize="0"/>
          <p:nvPr/>
        </p:nvPicPr>
        <p:blipFill rotWithShape="1">
          <a:blip r:embed="rId4">
            <a:alphaModFix/>
          </a:blip>
          <a:srcRect b="6935" l="0" r="0" t="0"/>
          <a:stretch/>
        </p:blipFill>
        <p:spPr>
          <a:xfrm>
            <a:off x="8039624" y="4405091"/>
            <a:ext cx="1972495" cy="2080470"/>
          </a:xfrm>
          <a:prstGeom prst="rect">
            <a:avLst/>
          </a:prstGeom>
          <a:solidFill>
            <a:srgbClr val="ECECEC"/>
          </a:solidFill>
          <a:ln cap="sq" cmpd="sng" w="88900">
            <a:solidFill>
              <a:srgbClr val="FFFFFF"/>
            </a:solidFill>
            <a:prstDash val="solid"/>
            <a:miter lim="800000"/>
            <a:headEnd len="sm" w="sm" type="none"/>
            <a:tailEnd len="sm" w="sm" type="none"/>
          </a:ln>
          <a:effectLst>
            <a:outerShdw blurRad="55000" rotWithShape="0" algn="tl" dir="5400000" dist="18000">
              <a:srgbClr val="000000">
                <a:alpha val="40000"/>
              </a:srgbClr>
            </a:outerShdw>
          </a:effectLst>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14"/>
          <p:cNvSpPr txBox="1"/>
          <p:nvPr>
            <p:ph type="title"/>
          </p:nvPr>
        </p:nvSpPr>
        <p:spPr>
          <a:xfrm>
            <a:off x="609600" y="1"/>
            <a:ext cx="10744200" cy="1228436"/>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lt1"/>
              </a:buClr>
              <a:buSzPts val="3600"/>
              <a:buFont typeface="Quattrocento Sans"/>
              <a:buNone/>
            </a:pPr>
            <a:r>
              <a:rPr lang="en-CA"/>
              <a:t>CPU Manufacturers</a:t>
            </a:r>
            <a:endParaRPr/>
          </a:p>
        </p:txBody>
      </p:sp>
      <p:sp>
        <p:nvSpPr>
          <p:cNvPr id="245" name="Google Shape;245;p14"/>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7F7F7F"/>
              </a:buClr>
              <a:buSzPts val="3000"/>
              <a:buChar char="•"/>
            </a:pPr>
            <a:r>
              <a:rPr lang="en-CA"/>
              <a:t>Intel and AMD are the two most popular manufacturers of CPUs for desktops, laptops, and servers.</a:t>
            </a:r>
            <a:endParaRPr/>
          </a:p>
          <a:p>
            <a:pPr indent="-38100" lvl="0" marL="228600" rtl="0" algn="l">
              <a:lnSpc>
                <a:spcPct val="90000"/>
              </a:lnSpc>
              <a:spcBef>
                <a:spcPts val="900"/>
              </a:spcBef>
              <a:spcAft>
                <a:spcPts val="0"/>
              </a:spcAft>
              <a:buClr>
                <a:srgbClr val="7F7F7F"/>
              </a:buClr>
              <a:buSzPts val="3000"/>
              <a:buNone/>
            </a:pPr>
            <a:r>
              <a:t/>
            </a:r>
            <a:endParaRPr/>
          </a:p>
          <a:p>
            <a:pPr indent="-228600" lvl="0" marL="228600" rtl="0" algn="l">
              <a:lnSpc>
                <a:spcPct val="90000"/>
              </a:lnSpc>
              <a:spcBef>
                <a:spcPts val="900"/>
              </a:spcBef>
              <a:spcAft>
                <a:spcPts val="0"/>
              </a:spcAft>
              <a:buClr>
                <a:srgbClr val="7F7F7F"/>
              </a:buClr>
              <a:buSzPts val="3000"/>
              <a:buChar char="•"/>
            </a:pPr>
            <a:r>
              <a:rPr lang="en-CA"/>
              <a:t>NVIDIA, Qualcomm, Samsung and Apple are major manufacturers of mobile CPUs.</a:t>
            </a:r>
            <a:endParaRPr/>
          </a:p>
          <a:p>
            <a:pPr indent="-228600" lvl="1" marL="685800" rtl="0" algn="l">
              <a:lnSpc>
                <a:spcPct val="90000"/>
              </a:lnSpc>
              <a:spcBef>
                <a:spcPts val="780"/>
              </a:spcBef>
              <a:spcAft>
                <a:spcPts val="0"/>
              </a:spcAft>
              <a:buClr>
                <a:srgbClr val="7F7F7F"/>
              </a:buClr>
              <a:buSzPts val="2600"/>
              <a:buChar char="•"/>
            </a:pPr>
            <a:r>
              <a:rPr lang="en-CA"/>
              <a:t>Used in smartphone, tablets, TV boxes, etc.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15"/>
          <p:cNvSpPr txBox="1"/>
          <p:nvPr>
            <p:ph type="title"/>
          </p:nvPr>
        </p:nvSpPr>
        <p:spPr>
          <a:xfrm>
            <a:off x="838201" y="2402238"/>
            <a:ext cx="10515599" cy="2187227"/>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lt1"/>
              </a:buClr>
              <a:buSzPts val="4800"/>
              <a:buFont typeface="Quattrocento Sans"/>
              <a:buNone/>
            </a:pPr>
            <a:r>
              <a:rPr lang="en-CA"/>
              <a:t>CPU Features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gea8b549fe7_0_0"/>
          <p:cNvSpPr txBox="1"/>
          <p:nvPr>
            <p:ph type="title"/>
          </p:nvPr>
        </p:nvSpPr>
        <p:spPr>
          <a:xfrm>
            <a:off x="609600" y="1"/>
            <a:ext cx="10744200" cy="12285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lt1"/>
              </a:buClr>
              <a:buSzPts val="3600"/>
              <a:buFont typeface="Quattrocento Sans"/>
              <a:buNone/>
            </a:pPr>
            <a:r>
              <a:rPr lang="en-CA"/>
              <a:t>Outline</a:t>
            </a:r>
            <a:endParaRPr/>
          </a:p>
        </p:txBody>
      </p:sp>
      <p:sp>
        <p:nvSpPr>
          <p:cNvPr id="142" name="Google Shape;142;gea8b549fe7_0_0"/>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fontScale="55000" lnSpcReduction="10000"/>
          </a:bodyPr>
          <a:lstStyle/>
          <a:p>
            <a:pPr indent="0" lvl="0" marL="0" rtl="0" algn="l">
              <a:lnSpc>
                <a:spcPct val="115000"/>
              </a:lnSpc>
              <a:spcBef>
                <a:spcPts val="0"/>
              </a:spcBef>
              <a:spcAft>
                <a:spcPts val="0"/>
              </a:spcAft>
              <a:buNone/>
            </a:pPr>
            <a:r>
              <a:rPr lang="en-CA"/>
              <a:t>Last week we learned about how information is represented in computer systems (binary, logical circuits). </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n-CA"/>
              <a:t>In particular, we saw how simple switches could be used to represent AND, OR, XOR, and NOT logic in electrical devices.</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n-CA"/>
              <a:t>Combining these simple “gates” to produce more sophisticated devices allows computer engineers to created Integrated Circuits (ICs), or, as we more commonly call them, Chips.</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n-CA"/>
              <a:t>We now know enough to learn finish learning about some of the most </a:t>
            </a:r>
            <a:r>
              <a:rPr lang="en-CA"/>
              <a:t>important</a:t>
            </a:r>
            <a:r>
              <a:rPr lang="en-CA"/>
              <a:t> ICs in a computer introduced in Week 2:</a:t>
            </a:r>
            <a:endParaRPr/>
          </a:p>
          <a:p>
            <a:pPr indent="0" lvl="0" marL="0" rtl="0" algn="l">
              <a:lnSpc>
                <a:spcPct val="115000"/>
              </a:lnSpc>
              <a:spcBef>
                <a:spcPts val="0"/>
              </a:spcBef>
              <a:spcAft>
                <a:spcPts val="0"/>
              </a:spcAft>
              <a:buNone/>
            </a:pPr>
            <a:r>
              <a:t/>
            </a:r>
            <a:endParaRPr/>
          </a:p>
          <a:p>
            <a:pPr indent="-142875" lvl="0" marL="228600" rtl="0" algn="l">
              <a:lnSpc>
                <a:spcPct val="115000"/>
              </a:lnSpc>
              <a:spcBef>
                <a:spcPts val="0"/>
              </a:spcBef>
              <a:spcAft>
                <a:spcPts val="0"/>
              </a:spcAft>
              <a:buSzPct val="100000"/>
              <a:buChar char="•"/>
            </a:pPr>
            <a:r>
              <a:rPr lang="en-CA"/>
              <a:t>Chipsets </a:t>
            </a:r>
            <a:endParaRPr/>
          </a:p>
          <a:p>
            <a:pPr indent="-142875" lvl="0" marL="228600" rtl="0" algn="l">
              <a:lnSpc>
                <a:spcPct val="115000"/>
              </a:lnSpc>
              <a:spcBef>
                <a:spcPts val="0"/>
              </a:spcBef>
              <a:spcAft>
                <a:spcPts val="0"/>
              </a:spcAft>
              <a:buSzPct val="100000"/>
              <a:buChar char="•"/>
            </a:pPr>
            <a:r>
              <a:rPr lang="en-CA"/>
              <a:t>Central Processing Unit (CPU)</a:t>
            </a:r>
            <a:endParaRPr/>
          </a:p>
          <a:p>
            <a:pPr indent="-142875" lvl="0" marL="228600" rtl="0" algn="l">
              <a:lnSpc>
                <a:spcPct val="115000"/>
              </a:lnSpc>
              <a:spcBef>
                <a:spcPts val="0"/>
              </a:spcBef>
              <a:spcAft>
                <a:spcPts val="0"/>
              </a:spcAft>
              <a:buSzPct val="100000"/>
              <a:buChar char="•"/>
            </a:pPr>
            <a:r>
              <a:rPr lang="en-CA"/>
              <a:t>Graphical Processing Unit (GPU)</a:t>
            </a:r>
            <a:endParaRPr/>
          </a:p>
          <a:p>
            <a:pPr indent="-142875" lvl="0" marL="228600" rtl="0" algn="l">
              <a:lnSpc>
                <a:spcPct val="115000"/>
              </a:lnSpc>
              <a:spcBef>
                <a:spcPts val="0"/>
              </a:spcBef>
              <a:spcAft>
                <a:spcPts val="0"/>
              </a:spcAft>
              <a:buSzPct val="100000"/>
              <a:buChar char="•"/>
            </a:pPr>
            <a:r>
              <a:rPr lang="en-CA"/>
              <a:t>Memory and Storage Devices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16"/>
          <p:cNvSpPr txBox="1"/>
          <p:nvPr>
            <p:ph type="title"/>
          </p:nvPr>
        </p:nvSpPr>
        <p:spPr>
          <a:xfrm>
            <a:off x="609600" y="0"/>
            <a:ext cx="10737851" cy="1228436"/>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lt1"/>
              </a:buClr>
              <a:buSzPts val="3600"/>
              <a:buFont typeface="Quattrocento Sans"/>
              <a:buNone/>
            </a:pPr>
            <a:r>
              <a:rPr lang="en-CA"/>
              <a:t>How to Connect a CPU?</a:t>
            </a:r>
            <a:endParaRPr/>
          </a:p>
        </p:txBody>
      </p:sp>
      <p:sp>
        <p:nvSpPr>
          <p:cNvPr id="256" name="Google Shape;256;p16"/>
          <p:cNvSpPr txBox="1"/>
          <p:nvPr>
            <p:ph idx="1" type="body"/>
          </p:nvPr>
        </p:nvSpPr>
        <p:spPr>
          <a:xfrm>
            <a:off x="831851" y="1489075"/>
            <a:ext cx="10515600" cy="994066"/>
          </a:xfrm>
          <a:prstGeom prst="rect">
            <a:avLst/>
          </a:prstGeom>
          <a:noFill/>
          <a:ln>
            <a:noFill/>
          </a:ln>
        </p:spPr>
        <p:txBody>
          <a:bodyPr anchorCtr="0" anchor="b" bIns="45700" lIns="91425" spcFirstLastPara="1" rIns="91425" wrap="square" tIns="45700">
            <a:normAutofit/>
          </a:bodyPr>
          <a:lstStyle/>
          <a:p>
            <a:pPr indent="-342900" lvl="0" marL="342900" rtl="0" algn="l">
              <a:lnSpc>
                <a:spcPct val="90000"/>
              </a:lnSpc>
              <a:spcBef>
                <a:spcPts val="0"/>
              </a:spcBef>
              <a:spcAft>
                <a:spcPts val="0"/>
              </a:spcAft>
              <a:buClr>
                <a:srgbClr val="7F7F7F"/>
              </a:buClr>
              <a:buSzPts val="2400"/>
              <a:buFont typeface="Arial"/>
              <a:buChar char="•"/>
            </a:pPr>
            <a:r>
              <a:rPr b="0" lang="en-CA">
                <a:solidFill>
                  <a:srgbClr val="7F7F7F"/>
                </a:solidFill>
              </a:rPr>
              <a:t>CPU connection on the motherboard is known as the CPU socket.</a:t>
            </a:r>
            <a:endParaRPr/>
          </a:p>
          <a:p>
            <a:pPr indent="-342900" lvl="0" marL="342900" rtl="0" algn="l">
              <a:lnSpc>
                <a:spcPct val="90000"/>
              </a:lnSpc>
              <a:spcBef>
                <a:spcPts val="720"/>
              </a:spcBef>
              <a:spcAft>
                <a:spcPts val="0"/>
              </a:spcAft>
              <a:buClr>
                <a:srgbClr val="7F7F7F"/>
              </a:buClr>
              <a:buSzPts val="2400"/>
              <a:buFont typeface="Arial"/>
              <a:buChar char="•"/>
            </a:pPr>
            <a:r>
              <a:rPr b="0" lang="en-CA">
                <a:solidFill>
                  <a:srgbClr val="7F7F7F"/>
                </a:solidFill>
              </a:rPr>
              <a:t>The CPU is connected to the motherboard in one of two ways:</a:t>
            </a:r>
            <a:endParaRPr/>
          </a:p>
        </p:txBody>
      </p:sp>
      <p:sp>
        <p:nvSpPr>
          <p:cNvPr id="257" name="Google Shape;257;p16"/>
          <p:cNvSpPr txBox="1"/>
          <p:nvPr>
            <p:ph idx="2" type="body"/>
          </p:nvPr>
        </p:nvSpPr>
        <p:spPr>
          <a:xfrm>
            <a:off x="831851" y="2743781"/>
            <a:ext cx="5156200" cy="3428422"/>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7F7F7F"/>
              </a:buClr>
              <a:buSzPts val="1600"/>
              <a:buChar char="•"/>
            </a:pPr>
            <a:r>
              <a:rPr lang="en-CA"/>
              <a:t>Pin Grid Array – PGA</a:t>
            </a:r>
            <a:endParaRPr/>
          </a:p>
          <a:p>
            <a:pPr indent="-228600" lvl="1" marL="685800" rtl="0" algn="l">
              <a:lnSpc>
                <a:spcPct val="90000"/>
              </a:lnSpc>
              <a:spcBef>
                <a:spcPts val="420"/>
              </a:spcBef>
              <a:spcAft>
                <a:spcPts val="0"/>
              </a:spcAft>
              <a:buClr>
                <a:srgbClr val="7F7F7F"/>
              </a:buClr>
              <a:buSzPts val="1400"/>
              <a:buChar char="•"/>
            </a:pPr>
            <a:r>
              <a:rPr lang="en-CA"/>
              <a:t>Pins are on the CPU (underside of the processor).</a:t>
            </a:r>
            <a:endParaRPr/>
          </a:p>
          <a:p>
            <a:pPr indent="-228600" lvl="1" marL="685800" rtl="0" algn="l">
              <a:lnSpc>
                <a:spcPct val="90000"/>
              </a:lnSpc>
              <a:spcBef>
                <a:spcPts val="420"/>
              </a:spcBef>
              <a:spcAft>
                <a:spcPts val="0"/>
              </a:spcAft>
              <a:buClr>
                <a:srgbClr val="7F7F7F"/>
              </a:buClr>
              <a:buSzPts val="1400"/>
              <a:buChar char="•"/>
            </a:pPr>
            <a:r>
              <a:rPr lang="en-CA"/>
              <a:t>Socket on motherboard includes holes that line up </a:t>
            </a:r>
            <a:br>
              <a:rPr lang="en-CA"/>
            </a:br>
            <a:r>
              <a:rPr lang="en-CA"/>
              <a:t>with the CPU pins.</a:t>
            </a:r>
            <a:endParaRPr/>
          </a:p>
          <a:p>
            <a:pPr indent="-152400" lvl="2" marL="1143000" rtl="0" algn="l">
              <a:lnSpc>
                <a:spcPct val="90000"/>
              </a:lnSpc>
              <a:spcBef>
                <a:spcPts val="360"/>
              </a:spcBef>
              <a:spcAft>
                <a:spcPts val="0"/>
              </a:spcAft>
              <a:buClr>
                <a:srgbClr val="7F7F7F"/>
              </a:buClr>
              <a:buSzPts val="1200"/>
              <a:buNone/>
            </a:pPr>
            <a:r>
              <a:t/>
            </a:r>
            <a:endParaRPr/>
          </a:p>
          <a:p>
            <a:pPr indent="-139700" lvl="1" marL="685800" rtl="0" algn="l">
              <a:lnSpc>
                <a:spcPct val="90000"/>
              </a:lnSpc>
              <a:spcBef>
                <a:spcPts val="420"/>
              </a:spcBef>
              <a:spcAft>
                <a:spcPts val="0"/>
              </a:spcAft>
              <a:buClr>
                <a:srgbClr val="7F7F7F"/>
              </a:buClr>
              <a:buSzPts val="1400"/>
              <a:buNone/>
            </a:pPr>
            <a:r>
              <a:t/>
            </a:r>
            <a:endParaRPr/>
          </a:p>
          <a:p>
            <a:pPr indent="-127000" lvl="0" marL="228600" rtl="0" algn="l">
              <a:lnSpc>
                <a:spcPct val="90000"/>
              </a:lnSpc>
              <a:spcBef>
                <a:spcPts val="480"/>
              </a:spcBef>
              <a:spcAft>
                <a:spcPts val="0"/>
              </a:spcAft>
              <a:buClr>
                <a:srgbClr val="7F7F7F"/>
              </a:buClr>
              <a:buSzPts val="1600"/>
              <a:buNone/>
            </a:pPr>
            <a:r>
              <a:t/>
            </a:r>
            <a:endParaRPr/>
          </a:p>
        </p:txBody>
      </p:sp>
      <p:sp>
        <p:nvSpPr>
          <p:cNvPr id="258" name="Google Shape;258;p16"/>
          <p:cNvSpPr txBox="1"/>
          <p:nvPr>
            <p:ph idx="4" type="body"/>
          </p:nvPr>
        </p:nvSpPr>
        <p:spPr>
          <a:xfrm>
            <a:off x="6189664" y="2743781"/>
            <a:ext cx="5157787" cy="3428422"/>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7F7F7F"/>
              </a:buClr>
              <a:buSzPts val="1600"/>
              <a:buChar char="•"/>
            </a:pPr>
            <a:r>
              <a:rPr lang="en-CA"/>
              <a:t>Land Grid Array – LGA</a:t>
            </a:r>
            <a:endParaRPr/>
          </a:p>
          <a:p>
            <a:pPr indent="-228600" lvl="1" marL="685800" rtl="0" algn="l">
              <a:lnSpc>
                <a:spcPct val="90000"/>
              </a:lnSpc>
              <a:spcBef>
                <a:spcPts val="420"/>
              </a:spcBef>
              <a:spcAft>
                <a:spcPts val="0"/>
              </a:spcAft>
              <a:buClr>
                <a:srgbClr val="7F7F7F"/>
              </a:buClr>
              <a:buSzPts val="1400"/>
              <a:buChar char="•"/>
            </a:pPr>
            <a:r>
              <a:rPr lang="en-CA"/>
              <a:t>Pins are on the motherboard (on socket) instead </a:t>
            </a:r>
            <a:br>
              <a:rPr lang="en-CA"/>
            </a:br>
            <a:r>
              <a:rPr lang="en-CA"/>
              <a:t>of on the processor.</a:t>
            </a:r>
            <a:endParaRPr/>
          </a:p>
          <a:p>
            <a:pPr indent="-127000" lvl="0" marL="228600" rtl="0" algn="l">
              <a:lnSpc>
                <a:spcPct val="90000"/>
              </a:lnSpc>
              <a:spcBef>
                <a:spcPts val="480"/>
              </a:spcBef>
              <a:spcAft>
                <a:spcPts val="0"/>
              </a:spcAft>
              <a:buClr>
                <a:srgbClr val="7F7F7F"/>
              </a:buClr>
              <a:buSzPts val="1600"/>
              <a:buNone/>
            </a:pPr>
            <a:r>
              <a:t/>
            </a:r>
            <a:endParaRPr/>
          </a:p>
        </p:txBody>
      </p:sp>
      <p:pic>
        <p:nvPicPr>
          <p:cNvPr id="259" name="Google Shape;259;p16"/>
          <p:cNvPicPr preferRelativeResize="0"/>
          <p:nvPr/>
        </p:nvPicPr>
        <p:blipFill rotWithShape="1">
          <a:blip r:embed="rId3">
            <a:alphaModFix/>
          </a:blip>
          <a:srcRect b="0" l="0" r="0" t="0"/>
          <a:stretch/>
        </p:blipFill>
        <p:spPr>
          <a:xfrm>
            <a:off x="3202654" y="3839542"/>
            <a:ext cx="1457325" cy="657225"/>
          </a:xfrm>
          <a:prstGeom prst="rect">
            <a:avLst/>
          </a:prstGeom>
          <a:noFill/>
          <a:ln>
            <a:noFill/>
          </a:ln>
        </p:spPr>
      </p:pic>
      <p:pic>
        <p:nvPicPr>
          <p:cNvPr id="260" name="Google Shape;260;p16"/>
          <p:cNvPicPr preferRelativeResize="0"/>
          <p:nvPr/>
        </p:nvPicPr>
        <p:blipFill rotWithShape="1">
          <a:blip r:embed="rId4">
            <a:alphaModFix/>
          </a:blip>
          <a:srcRect b="0" l="0" r="0" t="0"/>
          <a:stretch/>
        </p:blipFill>
        <p:spPr>
          <a:xfrm>
            <a:off x="3798291" y="4496767"/>
            <a:ext cx="2057400" cy="1228725"/>
          </a:xfrm>
          <a:prstGeom prst="rect">
            <a:avLst/>
          </a:prstGeom>
          <a:noFill/>
          <a:ln>
            <a:noFill/>
          </a:ln>
        </p:spPr>
      </p:pic>
      <p:pic>
        <p:nvPicPr>
          <p:cNvPr id="261" name="Google Shape;261;p16"/>
          <p:cNvPicPr preferRelativeResize="0"/>
          <p:nvPr/>
        </p:nvPicPr>
        <p:blipFill rotWithShape="1">
          <a:blip r:embed="rId5">
            <a:alphaModFix/>
          </a:blip>
          <a:srcRect b="0" l="0" r="0" t="0"/>
          <a:stretch/>
        </p:blipFill>
        <p:spPr>
          <a:xfrm>
            <a:off x="2662791" y="5477479"/>
            <a:ext cx="1527075" cy="1327275"/>
          </a:xfrm>
          <a:prstGeom prst="rect">
            <a:avLst/>
          </a:prstGeom>
          <a:noFill/>
          <a:ln>
            <a:noFill/>
          </a:ln>
        </p:spPr>
      </p:pic>
      <p:pic>
        <p:nvPicPr>
          <p:cNvPr id="262" name="Google Shape;262;p16"/>
          <p:cNvPicPr preferRelativeResize="0"/>
          <p:nvPr/>
        </p:nvPicPr>
        <p:blipFill rotWithShape="1">
          <a:blip r:embed="rId6">
            <a:alphaModFix/>
          </a:blip>
          <a:srcRect b="0" l="0" r="0" t="0"/>
          <a:stretch/>
        </p:blipFill>
        <p:spPr>
          <a:xfrm>
            <a:off x="7250178" y="3795770"/>
            <a:ext cx="1883192" cy="1228725"/>
          </a:xfrm>
          <a:prstGeom prst="rect">
            <a:avLst/>
          </a:prstGeom>
          <a:noFill/>
          <a:ln>
            <a:noFill/>
          </a:ln>
        </p:spPr>
      </p:pic>
      <p:pic>
        <p:nvPicPr>
          <p:cNvPr id="263" name="Google Shape;263;p16"/>
          <p:cNvPicPr preferRelativeResize="0"/>
          <p:nvPr/>
        </p:nvPicPr>
        <p:blipFill rotWithShape="1">
          <a:blip r:embed="rId7">
            <a:alphaModFix/>
          </a:blip>
          <a:srcRect b="0" l="0" r="0" t="0"/>
          <a:stretch/>
        </p:blipFill>
        <p:spPr>
          <a:xfrm>
            <a:off x="7818991" y="4753398"/>
            <a:ext cx="3313250" cy="17855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17"/>
          <p:cNvSpPr txBox="1"/>
          <p:nvPr>
            <p:ph type="title"/>
          </p:nvPr>
        </p:nvSpPr>
        <p:spPr>
          <a:xfrm>
            <a:off x="609600" y="1"/>
            <a:ext cx="10744200" cy="1228436"/>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lt1"/>
              </a:buClr>
              <a:buSzPts val="3600"/>
              <a:buFont typeface="Quattrocento Sans"/>
              <a:buNone/>
            </a:pPr>
            <a:r>
              <a:rPr lang="en-CA"/>
              <a:t>CPU Components</a:t>
            </a:r>
            <a:endParaRPr/>
          </a:p>
        </p:txBody>
      </p:sp>
      <p:sp>
        <p:nvSpPr>
          <p:cNvPr id="269" name="Google Shape;269;p17"/>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7F7F7F"/>
              </a:buClr>
              <a:buSzPts val="3000"/>
              <a:buChar char="•"/>
            </a:pPr>
            <a:r>
              <a:rPr lang="en-CA"/>
              <a:t>There are two primary components for a CPU:</a:t>
            </a:r>
            <a:endParaRPr/>
          </a:p>
          <a:p>
            <a:pPr indent="-228600" lvl="1" marL="685800" rtl="0" algn="l">
              <a:lnSpc>
                <a:spcPct val="90000"/>
              </a:lnSpc>
              <a:spcBef>
                <a:spcPts val="780"/>
              </a:spcBef>
              <a:spcAft>
                <a:spcPts val="0"/>
              </a:spcAft>
              <a:buClr>
                <a:srgbClr val="7F7F7F"/>
              </a:buClr>
              <a:buSzPts val="2600"/>
              <a:buChar char="•"/>
            </a:pPr>
            <a:r>
              <a:rPr lang="en-CA"/>
              <a:t>Arithmetic Logic Unit – </a:t>
            </a:r>
            <a:r>
              <a:rPr lang="en-CA">
                <a:solidFill>
                  <a:srgbClr val="0055A4"/>
                </a:solidFill>
              </a:rPr>
              <a:t>ALU</a:t>
            </a:r>
            <a:r>
              <a:rPr lang="en-CA"/>
              <a:t>: </a:t>
            </a:r>
            <a:endParaRPr/>
          </a:p>
          <a:p>
            <a:pPr indent="-228600" lvl="2" marL="1143000" rtl="0" algn="l">
              <a:lnSpc>
                <a:spcPct val="90000"/>
              </a:lnSpc>
              <a:spcBef>
                <a:spcPts val="600"/>
              </a:spcBef>
              <a:spcAft>
                <a:spcPts val="0"/>
              </a:spcAft>
              <a:buClr>
                <a:srgbClr val="7F7F7F"/>
              </a:buClr>
              <a:buSzPts val="2000"/>
              <a:buChar char="•"/>
            </a:pPr>
            <a:r>
              <a:rPr lang="en-CA"/>
              <a:t>Performs basic arithmetic calculations like adding, subtracting, multiplication and division of numbers.</a:t>
            </a:r>
            <a:endParaRPr/>
          </a:p>
          <a:p>
            <a:pPr indent="-228600" lvl="2" marL="1143000" rtl="0" algn="l">
              <a:lnSpc>
                <a:spcPct val="90000"/>
              </a:lnSpc>
              <a:spcBef>
                <a:spcPts val="600"/>
              </a:spcBef>
              <a:spcAft>
                <a:spcPts val="0"/>
              </a:spcAft>
              <a:buClr>
                <a:srgbClr val="7F7F7F"/>
              </a:buClr>
              <a:buSzPts val="2000"/>
              <a:buChar char="•"/>
            </a:pPr>
            <a:r>
              <a:rPr lang="en-CA"/>
              <a:t>Performs logical operations like the comparison.</a:t>
            </a:r>
            <a:endParaRPr/>
          </a:p>
          <a:p>
            <a:pPr indent="-228600" lvl="1" marL="685800" rtl="0" algn="l">
              <a:lnSpc>
                <a:spcPct val="90000"/>
              </a:lnSpc>
              <a:spcBef>
                <a:spcPts val="780"/>
              </a:spcBef>
              <a:spcAft>
                <a:spcPts val="0"/>
              </a:spcAft>
              <a:buClr>
                <a:srgbClr val="7F7F7F"/>
              </a:buClr>
              <a:buSzPts val="2600"/>
              <a:buChar char="•"/>
            </a:pPr>
            <a:r>
              <a:rPr lang="en-CA"/>
              <a:t>Control Unit – </a:t>
            </a:r>
            <a:r>
              <a:rPr lang="en-CA">
                <a:solidFill>
                  <a:srgbClr val="0055A4"/>
                </a:solidFill>
              </a:rPr>
              <a:t>CU</a:t>
            </a:r>
            <a:r>
              <a:rPr lang="en-CA"/>
              <a:t>: </a:t>
            </a:r>
            <a:endParaRPr/>
          </a:p>
          <a:p>
            <a:pPr indent="-228600" lvl="2" marL="1143000" rtl="0" algn="l">
              <a:lnSpc>
                <a:spcPct val="90000"/>
              </a:lnSpc>
              <a:spcBef>
                <a:spcPts val="600"/>
              </a:spcBef>
              <a:spcAft>
                <a:spcPts val="0"/>
              </a:spcAft>
              <a:buClr>
                <a:srgbClr val="7F7F7F"/>
              </a:buClr>
              <a:buSzPts val="2000"/>
              <a:buChar char="•"/>
            </a:pPr>
            <a:r>
              <a:rPr lang="en-CA"/>
              <a:t>Controls all operations taking place within the processor.</a:t>
            </a:r>
            <a:endParaRPr/>
          </a:p>
          <a:p>
            <a:pPr indent="-228600" lvl="2" marL="1143000" rtl="0" algn="l">
              <a:lnSpc>
                <a:spcPct val="90000"/>
              </a:lnSpc>
              <a:spcBef>
                <a:spcPts val="600"/>
              </a:spcBef>
              <a:spcAft>
                <a:spcPts val="0"/>
              </a:spcAft>
              <a:buClr>
                <a:srgbClr val="7F7F7F"/>
              </a:buClr>
              <a:buSzPts val="2000"/>
              <a:buChar char="•"/>
            </a:pPr>
            <a:r>
              <a:rPr lang="en-CA"/>
              <a:t>Instructs the ALU on which arithmetic/logical operation is to be performed. </a:t>
            </a:r>
            <a:endParaRPr/>
          </a:p>
          <a:p>
            <a:pPr indent="-228600" lvl="2" marL="1143000" rtl="0" algn="l">
              <a:lnSpc>
                <a:spcPct val="90000"/>
              </a:lnSpc>
              <a:spcBef>
                <a:spcPts val="600"/>
              </a:spcBef>
              <a:spcAft>
                <a:spcPts val="0"/>
              </a:spcAft>
              <a:buClr>
                <a:srgbClr val="7F7F7F"/>
              </a:buClr>
              <a:buSzPts val="2000"/>
              <a:buChar char="•"/>
            </a:pPr>
            <a:r>
              <a:rPr lang="en-CA"/>
              <a:t>Acts under the direction of the system clock.</a:t>
            </a:r>
            <a:endParaRPr/>
          </a:p>
          <a:p>
            <a:pPr indent="-228600" lvl="2" marL="1143000" rtl="0" algn="l">
              <a:lnSpc>
                <a:spcPct val="90000"/>
              </a:lnSpc>
              <a:spcBef>
                <a:spcPts val="600"/>
              </a:spcBef>
              <a:spcAft>
                <a:spcPts val="0"/>
              </a:spcAft>
              <a:buClr>
                <a:srgbClr val="7F7F7F"/>
              </a:buClr>
              <a:buSzPts val="2000"/>
              <a:buChar char="•"/>
            </a:pPr>
            <a:r>
              <a:rPr lang="en-CA"/>
              <a:t>Sorts out all the internal data paths inside the processor to make sure that data is fetched from the right place and delivered to the right place.</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18"/>
          <p:cNvSpPr txBox="1"/>
          <p:nvPr>
            <p:ph type="title"/>
          </p:nvPr>
        </p:nvSpPr>
        <p:spPr>
          <a:xfrm>
            <a:off x="609600" y="1"/>
            <a:ext cx="10744200" cy="1228436"/>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lt1"/>
              </a:buClr>
              <a:buSzPts val="3600"/>
              <a:buFont typeface="Quattrocento Sans"/>
              <a:buNone/>
            </a:pPr>
            <a:r>
              <a:rPr lang="en-CA"/>
              <a:t>Other CPU Components</a:t>
            </a:r>
            <a:endParaRPr/>
          </a:p>
        </p:txBody>
      </p:sp>
      <p:sp>
        <p:nvSpPr>
          <p:cNvPr id="275" name="Google Shape;275;p18"/>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fontScale="85000" lnSpcReduction="10000"/>
          </a:bodyPr>
          <a:lstStyle/>
          <a:p>
            <a:pPr indent="-228600" lvl="0" marL="228600" rtl="0" algn="l">
              <a:lnSpc>
                <a:spcPct val="110000"/>
              </a:lnSpc>
              <a:spcBef>
                <a:spcPts val="0"/>
              </a:spcBef>
              <a:spcAft>
                <a:spcPts val="0"/>
              </a:spcAft>
              <a:buClr>
                <a:srgbClr val="0055A4"/>
              </a:buClr>
              <a:buSzPct val="100000"/>
              <a:buChar char="•"/>
            </a:pPr>
            <a:r>
              <a:rPr lang="en-CA">
                <a:solidFill>
                  <a:srgbClr val="0055A4"/>
                </a:solidFill>
              </a:rPr>
              <a:t>Registers</a:t>
            </a:r>
            <a:r>
              <a:rPr lang="en-CA"/>
              <a:t>: a temporary storage used to store data:</a:t>
            </a:r>
            <a:endParaRPr/>
          </a:p>
          <a:p>
            <a:pPr indent="-228600" lvl="1" marL="685800" rtl="0" algn="l">
              <a:lnSpc>
                <a:spcPct val="110000"/>
              </a:lnSpc>
              <a:spcBef>
                <a:spcPts val="663"/>
              </a:spcBef>
              <a:spcAft>
                <a:spcPts val="0"/>
              </a:spcAft>
              <a:buClr>
                <a:srgbClr val="7F7F7F"/>
              </a:buClr>
              <a:buSzPct val="100000"/>
              <a:buChar char="•"/>
            </a:pPr>
            <a:r>
              <a:rPr lang="en-CA"/>
              <a:t>Coming from memory heading to the processor for execution.</a:t>
            </a:r>
            <a:endParaRPr/>
          </a:p>
          <a:p>
            <a:pPr indent="-228600" lvl="1" marL="685800" rtl="0" algn="l">
              <a:lnSpc>
                <a:spcPct val="110000"/>
              </a:lnSpc>
              <a:spcBef>
                <a:spcPts val="663"/>
              </a:spcBef>
              <a:spcAft>
                <a:spcPts val="0"/>
              </a:spcAft>
              <a:buClr>
                <a:srgbClr val="7F7F7F"/>
              </a:buClr>
              <a:buSzPct val="100000"/>
              <a:buChar char="•"/>
            </a:pPr>
            <a:r>
              <a:rPr lang="en-CA"/>
              <a:t>Coming from the processor after processing</a:t>
            </a:r>
            <a:endParaRPr/>
          </a:p>
          <a:p>
            <a:pPr indent="-228600" lvl="1" marL="685800" rtl="0" algn="l">
              <a:lnSpc>
                <a:spcPct val="110000"/>
              </a:lnSpc>
              <a:spcBef>
                <a:spcPts val="663"/>
              </a:spcBef>
              <a:spcAft>
                <a:spcPts val="0"/>
              </a:spcAft>
              <a:buClr>
                <a:srgbClr val="7F7F7F"/>
              </a:buClr>
              <a:buSzPct val="100000"/>
              <a:buChar char="•"/>
            </a:pPr>
            <a:r>
              <a:rPr lang="en-CA"/>
              <a:t>Being worked on by the processor.</a:t>
            </a:r>
            <a:endParaRPr/>
          </a:p>
          <a:p>
            <a:pPr indent="-228600" lvl="0" marL="228600" rtl="0" algn="l">
              <a:lnSpc>
                <a:spcPct val="110000"/>
              </a:lnSpc>
              <a:spcBef>
                <a:spcPts val="765"/>
              </a:spcBef>
              <a:spcAft>
                <a:spcPts val="0"/>
              </a:spcAft>
              <a:buClr>
                <a:srgbClr val="0055A4"/>
              </a:buClr>
              <a:buSzPct val="100000"/>
              <a:buChar char="•"/>
            </a:pPr>
            <a:r>
              <a:rPr lang="en-CA">
                <a:solidFill>
                  <a:srgbClr val="0055A4"/>
                </a:solidFill>
              </a:rPr>
              <a:t>Internal Data Bus</a:t>
            </a:r>
            <a:r>
              <a:rPr lang="en-CA"/>
              <a:t>: connects the internal components of the processor to the motherboard. </a:t>
            </a:r>
            <a:endParaRPr/>
          </a:p>
          <a:p>
            <a:pPr indent="-228600" lvl="0" marL="228600" rtl="0" algn="l">
              <a:lnSpc>
                <a:spcPct val="110000"/>
              </a:lnSpc>
              <a:spcBef>
                <a:spcPts val="765"/>
              </a:spcBef>
              <a:spcAft>
                <a:spcPts val="0"/>
              </a:spcAft>
              <a:buClr>
                <a:srgbClr val="0055A4"/>
              </a:buClr>
              <a:buSzPct val="100000"/>
              <a:buChar char="•"/>
            </a:pPr>
            <a:r>
              <a:rPr lang="en-CA">
                <a:solidFill>
                  <a:srgbClr val="0055A4"/>
                </a:solidFill>
              </a:rPr>
              <a:t>External Data Path</a:t>
            </a:r>
            <a:r>
              <a:rPr lang="en-CA"/>
              <a:t>: used to fetch data from memory to the processor. </a:t>
            </a:r>
            <a:endParaRPr/>
          </a:p>
          <a:p>
            <a:pPr indent="-228600" lvl="0" marL="228600" rtl="0" algn="l">
              <a:lnSpc>
                <a:spcPct val="110000"/>
              </a:lnSpc>
              <a:spcBef>
                <a:spcPts val="765"/>
              </a:spcBef>
              <a:spcAft>
                <a:spcPts val="0"/>
              </a:spcAft>
              <a:buClr>
                <a:srgbClr val="0055A4"/>
              </a:buClr>
              <a:buSzPct val="100000"/>
              <a:buChar char="•"/>
            </a:pPr>
            <a:r>
              <a:rPr lang="en-CA">
                <a:solidFill>
                  <a:srgbClr val="0055A4"/>
                </a:solidFill>
              </a:rPr>
              <a:t>Address Lines</a:t>
            </a:r>
            <a:r>
              <a:rPr lang="en-CA"/>
              <a:t>: used to specify the exact location in memory where data can be found.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19"/>
          <p:cNvSpPr txBox="1"/>
          <p:nvPr>
            <p:ph type="title"/>
          </p:nvPr>
        </p:nvSpPr>
        <p:spPr>
          <a:xfrm>
            <a:off x="609600" y="1"/>
            <a:ext cx="10744200" cy="1228436"/>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lt1"/>
              </a:buClr>
              <a:buSzPts val="3600"/>
              <a:buFont typeface="Quattrocento Sans"/>
              <a:buNone/>
            </a:pPr>
            <a:r>
              <a:rPr lang="en-CA"/>
              <a:t>Remember: Why is the bus important?</a:t>
            </a:r>
            <a:endParaRPr/>
          </a:p>
        </p:txBody>
      </p:sp>
      <p:sp>
        <p:nvSpPr>
          <p:cNvPr id="281" name="Google Shape;281;p19"/>
          <p:cNvSpPr txBox="1"/>
          <p:nvPr/>
        </p:nvSpPr>
        <p:spPr>
          <a:xfrm>
            <a:off x="8328725" y="1621275"/>
            <a:ext cx="3585300" cy="363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CA">
                <a:latin typeface="Quattrocento Sans"/>
                <a:ea typeface="Quattrocento Sans"/>
                <a:cs typeface="Quattrocento Sans"/>
                <a:sym typeface="Quattrocento Sans"/>
              </a:rPr>
              <a:t>You can double check that you understand a scientific concept by checking </a:t>
            </a:r>
            <a:r>
              <a:rPr lang="en-CA">
                <a:latin typeface="Quattrocento Sans"/>
                <a:ea typeface="Quattrocento Sans"/>
                <a:cs typeface="Quattrocento Sans"/>
                <a:sym typeface="Quattrocento Sans"/>
              </a:rPr>
              <a:t>what </a:t>
            </a:r>
            <a:r>
              <a:rPr b="1" lang="en-CA">
                <a:latin typeface="Quattrocento Sans"/>
                <a:ea typeface="Quattrocento Sans"/>
                <a:cs typeface="Quattrocento Sans"/>
                <a:sym typeface="Quattrocento Sans"/>
              </a:rPr>
              <a:t>units of measurement</a:t>
            </a:r>
            <a:r>
              <a:rPr lang="en-CA">
                <a:latin typeface="Quattrocento Sans"/>
                <a:ea typeface="Quattrocento Sans"/>
                <a:cs typeface="Quattrocento Sans"/>
                <a:sym typeface="Quattrocento Sans"/>
              </a:rPr>
              <a:t> that concept is measured by:</a:t>
            </a:r>
            <a:endParaRPr>
              <a:latin typeface="Quattrocento Sans"/>
              <a:ea typeface="Quattrocento Sans"/>
              <a:cs typeface="Quattrocento Sans"/>
              <a:sym typeface="Quattrocento Sans"/>
            </a:endParaRPr>
          </a:p>
          <a:p>
            <a:pPr indent="0" lvl="0" marL="0" rtl="0" algn="l">
              <a:spcBef>
                <a:spcPts val="0"/>
              </a:spcBef>
              <a:spcAft>
                <a:spcPts val="0"/>
              </a:spcAft>
              <a:buNone/>
            </a:pPr>
            <a:r>
              <a:t/>
            </a:r>
            <a:endParaRPr>
              <a:latin typeface="Quattrocento Sans"/>
              <a:ea typeface="Quattrocento Sans"/>
              <a:cs typeface="Quattrocento Sans"/>
              <a:sym typeface="Quattrocento Sans"/>
            </a:endParaRPr>
          </a:p>
          <a:p>
            <a:pPr indent="-317500" lvl="0" marL="457200" rtl="0" algn="l">
              <a:spcBef>
                <a:spcPts val="0"/>
              </a:spcBef>
              <a:spcAft>
                <a:spcPts val="0"/>
              </a:spcAft>
              <a:buSzPts val="1400"/>
              <a:buFont typeface="Quattrocento Sans"/>
              <a:buChar char="●"/>
            </a:pPr>
            <a:r>
              <a:rPr lang="en-CA">
                <a:latin typeface="Quattrocento Sans"/>
                <a:ea typeface="Quattrocento Sans"/>
                <a:cs typeface="Quattrocento Sans"/>
                <a:sym typeface="Quattrocento Sans"/>
              </a:rPr>
              <a:t>Highway</a:t>
            </a:r>
            <a:endParaRPr>
              <a:latin typeface="Quattrocento Sans"/>
              <a:ea typeface="Quattrocento Sans"/>
              <a:cs typeface="Quattrocento Sans"/>
              <a:sym typeface="Quattrocento Sans"/>
            </a:endParaRPr>
          </a:p>
          <a:p>
            <a:pPr indent="-317500" lvl="1" marL="914400" rtl="0" algn="l">
              <a:spcBef>
                <a:spcPts val="0"/>
              </a:spcBef>
              <a:spcAft>
                <a:spcPts val="0"/>
              </a:spcAft>
              <a:buSzPts val="1400"/>
              <a:buFont typeface="Quattrocento Sans"/>
              <a:buChar char="○"/>
            </a:pPr>
            <a:r>
              <a:rPr b="1" lang="en-CA">
                <a:latin typeface="Quattrocento Sans"/>
                <a:ea typeface="Quattrocento Sans"/>
                <a:cs typeface="Quattrocento Sans"/>
                <a:sym typeface="Quattrocento Sans"/>
              </a:rPr>
              <a:t>Number of lanes: </a:t>
            </a:r>
            <a:r>
              <a:rPr lang="en-CA">
                <a:latin typeface="Quattrocento Sans"/>
                <a:ea typeface="Quattrocento Sans"/>
                <a:cs typeface="Quattrocento Sans"/>
                <a:sym typeface="Quattrocento Sans"/>
              </a:rPr>
              <a:t>(a number)</a:t>
            </a:r>
            <a:endParaRPr>
              <a:latin typeface="Quattrocento Sans"/>
              <a:ea typeface="Quattrocento Sans"/>
              <a:cs typeface="Quattrocento Sans"/>
              <a:sym typeface="Quattrocento Sans"/>
            </a:endParaRPr>
          </a:p>
          <a:p>
            <a:pPr indent="-317500" lvl="1" marL="914400" rtl="0" algn="l">
              <a:spcBef>
                <a:spcPts val="0"/>
              </a:spcBef>
              <a:spcAft>
                <a:spcPts val="0"/>
              </a:spcAft>
              <a:buSzPts val="1400"/>
              <a:buFont typeface="Quattrocento Sans"/>
              <a:buChar char="○"/>
            </a:pPr>
            <a:r>
              <a:rPr b="1" lang="en-CA">
                <a:latin typeface="Quattrocento Sans"/>
                <a:ea typeface="Quattrocento Sans"/>
                <a:cs typeface="Quattrocento Sans"/>
                <a:sym typeface="Quattrocento Sans"/>
              </a:rPr>
              <a:t>Speed limit:</a:t>
            </a:r>
            <a:r>
              <a:rPr lang="en-CA">
                <a:latin typeface="Quattrocento Sans"/>
                <a:ea typeface="Quattrocento Sans"/>
                <a:cs typeface="Quattrocento Sans"/>
                <a:sym typeface="Quattrocento Sans"/>
              </a:rPr>
              <a:t> (unit distance per time elapsed, e.g. km/h)</a:t>
            </a:r>
            <a:br>
              <a:rPr lang="en-CA">
                <a:latin typeface="Quattrocento Sans"/>
                <a:ea typeface="Quattrocento Sans"/>
                <a:cs typeface="Quattrocento Sans"/>
                <a:sym typeface="Quattrocento Sans"/>
              </a:rPr>
            </a:br>
            <a:endParaRPr>
              <a:latin typeface="Quattrocento Sans"/>
              <a:ea typeface="Quattrocento Sans"/>
              <a:cs typeface="Quattrocento Sans"/>
              <a:sym typeface="Quattrocento Sans"/>
            </a:endParaRPr>
          </a:p>
          <a:p>
            <a:pPr indent="-317500" lvl="0" marL="457200" rtl="0" algn="l">
              <a:spcBef>
                <a:spcPts val="0"/>
              </a:spcBef>
              <a:spcAft>
                <a:spcPts val="0"/>
              </a:spcAft>
              <a:buSzPts val="1400"/>
              <a:buFont typeface="Quattrocento Sans"/>
              <a:buChar char="●"/>
            </a:pPr>
            <a:r>
              <a:rPr lang="en-CA">
                <a:latin typeface="Quattrocento Sans"/>
                <a:ea typeface="Quattrocento Sans"/>
                <a:cs typeface="Quattrocento Sans"/>
                <a:sym typeface="Quattrocento Sans"/>
              </a:rPr>
              <a:t>System bus</a:t>
            </a:r>
            <a:endParaRPr>
              <a:latin typeface="Quattrocento Sans"/>
              <a:ea typeface="Quattrocento Sans"/>
              <a:cs typeface="Quattrocento Sans"/>
              <a:sym typeface="Quattrocento Sans"/>
            </a:endParaRPr>
          </a:p>
          <a:p>
            <a:pPr indent="-317500" lvl="1" marL="914400" rtl="0" algn="l">
              <a:spcBef>
                <a:spcPts val="0"/>
              </a:spcBef>
              <a:spcAft>
                <a:spcPts val="0"/>
              </a:spcAft>
              <a:buSzPts val="1400"/>
              <a:buFont typeface="Quattrocento Sans"/>
              <a:buChar char="○"/>
            </a:pPr>
            <a:r>
              <a:rPr b="1" lang="en-CA">
                <a:latin typeface="Quattrocento Sans"/>
                <a:ea typeface="Quattrocento Sans"/>
                <a:cs typeface="Quattrocento Sans"/>
                <a:sym typeface="Quattrocento Sans"/>
              </a:rPr>
              <a:t>Bus width: </a:t>
            </a:r>
            <a:r>
              <a:rPr lang="en-CA">
                <a:latin typeface="Quattrocento Sans"/>
                <a:ea typeface="Quattrocento Sans"/>
                <a:cs typeface="Quattrocento Sans"/>
                <a:sym typeface="Quattrocento Sans"/>
              </a:rPr>
              <a:t>(a number of bits, eg a 32-bit processor)</a:t>
            </a:r>
            <a:endParaRPr>
              <a:latin typeface="Quattrocento Sans"/>
              <a:ea typeface="Quattrocento Sans"/>
              <a:cs typeface="Quattrocento Sans"/>
              <a:sym typeface="Quattrocento Sans"/>
            </a:endParaRPr>
          </a:p>
          <a:p>
            <a:pPr indent="-317500" lvl="1" marL="914400" rtl="0" algn="l">
              <a:spcBef>
                <a:spcPts val="0"/>
              </a:spcBef>
              <a:spcAft>
                <a:spcPts val="0"/>
              </a:spcAft>
              <a:buSzPts val="1400"/>
              <a:buFont typeface="Quattrocento Sans"/>
              <a:buChar char="○"/>
            </a:pPr>
            <a:r>
              <a:rPr b="1" lang="en-CA">
                <a:latin typeface="Quattrocento Sans"/>
                <a:ea typeface="Quattrocento Sans"/>
                <a:cs typeface="Quattrocento Sans"/>
                <a:sym typeface="Quattrocento Sans"/>
              </a:rPr>
              <a:t>Bus speed: </a:t>
            </a:r>
            <a:r>
              <a:rPr lang="en-CA">
                <a:latin typeface="Quattrocento Sans"/>
                <a:ea typeface="Quattrocento Sans"/>
                <a:cs typeface="Quattrocento Sans"/>
                <a:sym typeface="Quattrocento Sans"/>
              </a:rPr>
              <a:t>(unit information per time elapsed, e.g. bits/second)</a:t>
            </a:r>
            <a:endParaRPr>
              <a:latin typeface="Quattrocento Sans"/>
              <a:ea typeface="Quattrocento Sans"/>
              <a:cs typeface="Quattrocento Sans"/>
              <a:sym typeface="Quattrocento Sans"/>
            </a:endParaRPr>
          </a:p>
        </p:txBody>
      </p:sp>
      <p:pic>
        <p:nvPicPr>
          <p:cNvPr id="282" name="Google Shape;282;p19"/>
          <p:cNvPicPr preferRelativeResize="0"/>
          <p:nvPr>
            <p:ph idx="1" type="body"/>
          </p:nvPr>
        </p:nvPicPr>
        <p:blipFill rotWithShape="1">
          <a:blip r:embed="rId3">
            <a:alphaModFix/>
          </a:blip>
          <a:srcRect b="0" l="0" r="0" t="0"/>
          <a:stretch/>
        </p:blipFill>
        <p:spPr>
          <a:xfrm>
            <a:off x="283006" y="1440643"/>
            <a:ext cx="8087100" cy="52515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21"/>
          <p:cNvSpPr txBox="1"/>
          <p:nvPr>
            <p:ph type="title"/>
          </p:nvPr>
        </p:nvSpPr>
        <p:spPr>
          <a:xfrm>
            <a:off x="609600" y="1"/>
            <a:ext cx="10744200" cy="1228436"/>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lt1"/>
              </a:buClr>
              <a:buSzPts val="3600"/>
              <a:buFont typeface="Quattrocento Sans"/>
              <a:buNone/>
            </a:pPr>
            <a:r>
              <a:rPr lang="en-CA"/>
              <a:t>CPU Power</a:t>
            </a:r>
            <a:endParaRPr/>
          </a:p>
        </p:txBody>
      </p:sp>
      <p:sp>
        <p:nvSpPr>
          <p:cNvPr id="288" name="Google Shape;288;p2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lnSpcReduction="20000"/>
          </a:bodyPr>
          <a:lstStyle/>
          <a:p>
            <a:pPr indent="-228600" lvl="0" marL="228600" rtl="0" algn="l">
              <a:lnSpc>
                <a:spcPct val="115000"/>
              </a:lnSpc>
              <a:spcBef>
                <a:spcPts val="0"/>
              </a:spcBef>
              <a:spcAft>
                <a:spcPts val="0"/>
              </a:spcAft>
              <a:buClr>
                <a:srgbClr val="7F7F7F"/>
              </a:buClr>
              <a:buSzPts val="3000"/>
              <a:buChar char="•"/>
            </a:pPr>
            <a:r>
              <a:rPr lang="en-CA"/>
              <a:t>CPU power is measured by both speed and the amount of data it can process. </a:t>
            </a:r>
            <a:endParaRPr/>
          </a:p>
          <a:p>
            <a:pPr indent="-228600" lvl="1" marL="685800" rtl="0" algn="l">
              <a:lnSpc>
                <a:spcPct val="115000"/>
              </a:lnSpc>
              <a:spcBef>
                <a:spcPts val="780"/>
              </a:spcBef>
              <a:spcAft>
                <a:spcPts val="0"/>
              </a:spcAft>
              <a:buClr>
                <a:srgbClr val="7F7F7F"/>
              </a:buClr>
              <a:buSzPts val="2600"/>
              <a:buChar char="•"/>
            </a:pPr>
            <a:r>
              <a:rPr lang="en-CA"/>
              <a:t>Speed: is rated in cycles per second, e.g. megahertz (MHz) or gigahertz (GHz). </a:t>
            </a:r>
            <a:endParaRPr/>
          </a:p>
          <a:p>
            <a:pPr indent="-228600" lvl="2" marL="1143000" rtl="0" algn="l">
              <a:lnSpc>
                <a:spcPct val="115000"/>
              </a:lnSpc>
              <a:spcBef>
                <a:spcPts val="780"/>
              </a:spcBef>
              <a:spcAft>
                <a:spcPts val="0"/>
              </a:spcAft>
              <a:buSzPts val="2000"/>
              <a:buChar char="•"/>
            </a:pPr>
            <a:r>
              <a:rPr lang="en-CA"/>
              <a:t>Hertz (Hz) is the </a:t>
            </a:r>
            <a:r>
              <a:rPr b="1" lang="en-CA"/>
              <a:t>unit of measurement</a:t>
            </a:r>
            <a:r>
              <a:rPr lang="en-CA"/>
              <a:t> that represents the idea “per second”. So MegaHertz (million Hertz) means “one million times per second”</a:t>
            </a:r>
            <a:endParaRPr/>
          </a:p>
          <a:p>
            <a:pPr indent="-228600" lvl="1" marL="685800" rtl="0" algn="l">
              <a:lnSpc>
                <a:spcPct val="115000"/>
              </a:lnSpc>
              <a:spcBef>
                <a:spcPts val="780"/>
              </a:spcBef>
              <a:spcAft>
                <a:spcPts val="0"/>
              </a:spcAft>
              <a:buClr>
                <a:srgbClr val="7F7F7F"/>
              </a:buClr>
              <a:buSzPts val="2600"/>
              <a:buChar char="•"/>
            </a:pPr>
            <a:r>
              <a:rPr lang="en-CA"/>
              <a:t>The amount of data processed at a time depends on the side of the FSB (front side bus) (also called CPU or processor bus). </a:t>
            </a:r>
            <a:endParaRPr/>
          </a:p>
          <a:p>
            <a:pPr indent="-228600" lvl="2" marL="1143000" rtl="0" algn="l">
              <a:lnSpc>
                <a:spcPct val="115000"/>
              </a:lnSpc>
              <a:spcBef>
                <a:spcPts val="600"/>
              </a:spcBef>
              <a:spcAft>
                <a:spcPts val="0"/>
              </a:spcAft>
              <a:buClr>
                <a:srgbClr val="7F7F7F"/>
              </a:buClr>
              <a:buSzPts val="2000"/>
              <a:buChar char="•"/>
            </a:pPr>
            <a:r>
              <a:rPr lang="en-CA"/>
              <a:t>The width of a bus is measured in bits, e.g. 32-bit or 64-bit FSB.</a:t>
            </a:r>
            <a:endParaRPr/>
          </a:p>
          <a:p>
            <a:pPr indent="-38100" lvl="0" marL="228600" rtl="0" algn="l">
              <a:lnSpc>
                <a:spcPct val="115000"/>
              </a:lnSpc>
              <a:spcBef>
                <a:spcPts val="900"/>
              </a:spcBef>
              <a:spcAft>
                <a:spcPts val="0"/>
              </a:spcAft>
              <a:buClr>
                <a:srgbClr val="7F7F7F"/>
              </a:buClr>
              <a:buSzPts val="3000"/>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geeb4f8216f_0_17"/>
          <p:cNvSpPr txBox="1"/>
          <p:nvPr>
            <p:ph idx="1" type="body"/>
          </p:nvPr>
        </p:nvSpPr>
        <p:spPr>
          <a:xfrm>
            <a:off x="838200" y="1825625"/>
            <a:ext cx="10515600" cy="4351200"/>
          </a:xfrm>
          <a:prstGeom prst="rect">
            <a:avLst/>
          </a:prstGeom>
        </p:spPr>
        <p:txBody>
          <a:bodyPr anchorCtr="0" anchor="t" bIns="45700" lIns="91425" spcFirstLastPara="1" rIns="91425" wrap="square" tIns="45700">
            <a:normAutofit/>
          </a:bodyPr>
          <a:lstStyle/>
          <a:p>
            <a:pPr indent="0" lvl="0" marL="0" rtl="0" algn="l">
              <a:lnSpc>
                <a:spcPct val="115000"/>
              </a:lnSpc>
              <a:spcBef>
                <a:spcPts val="900"/>
              </a:spcBef>
              <a:spcAft>
                <a:spcPts val="0"/>
              </a:spcAft>
              <a:buNone/>
            </a:pPr>
            <a:r>
              <a:rPr lang="en-CA" sz="2100">
                <a:solidFill>
                  <a:schemeClr val="dk1"/>
                </a:solidFill>
                <a:latin typeface="Arial"/>
                <a:ea typeface="Arial"/>
                <a:cs typeface="Arial"/>
                <a:sym typeface="Arial"/>
              </a:rPr>
              <a:t>Let’s say we have a 100-MHz, 32-bit bus CPU.</a:t>
            </a:r>
            <a:endParaRPr sz="2100">
              <a:solidFill>
                <a:schemeClr val="dk1"/>
              </a:solidFill>
              <a:latin typeface="Arial"/>
              <a:ea typeface="Arial"/>
              <a:cs typeface="Arial"/>
              <a:sym typeface="Arial"/>
            </a:endParaRPr>
          </a:p>
          <a:p>
            <a:pPr indent="-361950" lvl="0" marL="457200" rtl="0" algn="l">
              <a:lnSpc>
                <a:spcPct val="115000"/>
              </a:lnSpc>
              <a:spcBef>
                <a:spcPts val="900"/>
              </a:spcBef>
              <a:spcAft>
                <a:spcPts val="0"/>
              </a:spcAft>
              <a:buClr>
                <a:schemeClr val="dk1"/>
              </a:buClr>
              <a:buSzPts val="2100"/>
              <a:buFont typeface="Arial"/>
              <a:buChar char="•"/>
            </a:pPr>
            <a:r>
              <a:rPr lang="en-CA" sz="2100">
                <a:solidFill>
                  <a:schemeClr val="dk1"/>
                </a:solidFill>
                <a:latin typeface="Arial"/>
                <a:ea typeface="Arial"/>
                <a:cs typeface="Arial"/>
                <a:sym typeface="Arial"/>
              </a:rPr>
              <a:t>How many </a:t>
            </a:r>
            <a:r>
              <a:rPr lang="en-CA" sz="2100">
                <a:solidFill>
                  <a:schemeClr val="dk1"/>
                </a:solidFill>
                <a:latin typeface="Arial"/>
                <a:ea typeface="Arial"/>
                <a:cs typeface="Arial"/>
                <a:sym typeface="Arial"/>
              </a:rPr>
              <a:t>bytes</a:t>
            </a:r>
            <a:r>
              <a:rPr lang="en-CA" sz="2100">
                <a:solidFill>
                  <a:schemeClr val="dk1"/>
                </a:solidFill>
                <a:latin typeface="Arial"/>
                <a:ea typeface="Arial"/>
                <a:cs typeface="Arial"/>
                <a:sym typeface="Arial"/>
              </a:rPr>
              <a:t> per second can the CPU process?</a:t>
            </a:r>
            <a:endParaRPr sz="2100">
              <a:solidFill>
                <a:schemeClr val="dk1"/>
              </a:solidFill>
              <a:latin typeface="Arial"/>
              <a:ea typeface="Arial"/>
              <a:cs typeface="Arial"/>
              <a:sym typeface="Arial"/>
            </a:endParaRPr>
          </a:p>
          <a:p>
            <a:pPr indent="0" lvl="0" marL="0" rtl="0" algn="l">
              <a:lnSpc>
                <a:spcPct val="115000"/>
              </a:lnSpc>
              <a:spcBef>
                <a:spcPts val="900"/>
              </a:spcBef>
              <a:spcAft>
                <a:spcPts val="0"/>
              </a:spcAft>
              <a:buNone/>
            </a:pPr>
            <a:r>
              <a:rPr lang="en-CA" sz="2100">
                <a:solidFill>
                  <a:schemeClr val="dk1"/>
                </a:solidFill>
                <a:latin typeface="Arial"/>
                <a:ea typeface="Arial"/>
                <a:cs typeface="Arial"/>
                <a:sym typeface="Arial"/>
              </a:rPr>
              <a:t>Now, let’s compare the above CPU with a second 80-MHz 64-bit bus CPU.</a:t>
            </a:r>
            <a:endParaRPr sz="2100">
              <a:solidFill>
                <a:schemeClr val="dk1"/>
              </a:solidFill>
              <a:latin typeface="Arial"/>
              <a:ea typeface="Arial"/>
              <a:cs typeface="Arial"/>
              <a:sym typeface="Arial"/>
            </a:endParaRPr>
          </a:p>
          <a:p>
            <a:pPr indent="-361950" lvl="0" marL="457200" rtl="0" algn="l">
              <a:lnSpc>
                <a:spcPct val="115000"/>
              </a:lnSpc>
              <a:spcBef>
                <a:spcPts val="900"/>
              </a:spcBef>
              <a:spcAft>
                <a:spcPts val="0"/>
              </a:spcAft>
              <a:buClr>
                <a:schemeClr val="dk1"/>
              </a:buClr>
              <a:buSzPts val="2100"/>
              <a:buFont typeface="Arial"/>
              <a:buChar char="•"/>
            </a:pPr>
            <a:r>
              <a:rPr lang="en-CA" sz="2100">
                <a:solidFill>
                  <a:schemeClr val="dk1"/>
                </a:solidFill>
                <a:latin typeface="Arial"/>
                <a:ea typeface="Arial"/>
                <a:cs typeface="Arial"/>
                <a:sym typeface="Arial"/>
              </a:rPr>
              <a:t>How many </a:t>
            </a:r>
            <a:r>
              <a:rPr lang="en-CA" sz="2100">
                <a:solidFill>
                  <a:schemeClr val="dk1"/>
                </a:solidFill>
                <a:latin typeface="Arial"/>
                <a:ea typeface="Arial"/>
                <a:cs typeface="Arial"/>
                <a:sym typeface="Arial"/>
              </a:rPr>
              <a:t>bytes</a:t>
            </a:r>
            <a:r>
              <a:rPr lang="en-CA" sz="2100">
                <a:solidFill>
                  <a:schemeClr val="dk1"/>
                </a:solidFill>
                <a:latin typeface="Arial"/>
                <a:ea typeface="Arial"/>
                <a:cs typeface="Arial"/>
                <a:sym typeface="Arial"/>
              </a:rPr>
              <a:t> per second can the second CPU process? Which of the two is faster at sending information?</a:t>
            </a:r>
            <a:endParaRPr sz="2100">
              <a:solidFill>
                <a:schemeClr val="dk1"/>
              </a:solidFill>
              <a:latin typeface="Arial"/>
              <a:ea typeface="Arial"/>
              <a:cs typeface="Arial"/>
              <a:sym typeface="Arial"/>
            </a:endParaRPr>
          </a:p>
          <a:p>
            <a:pPr indent="0" lvl="0" marL="0" rtl="0" algn="l">
              <a:spcBef>
                <a:spcPts val="900"/>
              </a:spcBef>
              <a:spcAft>
                <a:spcPts val="0"/>
              </a:spcAft>
              <a:buNone/>
            </a:pPr>
            <a:r>
              <a:t/>
            </a:r>
            <a:endParaRPr sz="1100">
              <a:solidFill>
                <a:schemeClr val="dk1"/>
              </a:solidFill>
              <a:latin typeface="Arial"/>
              <a:ea typeface="Arial"/>
              <a:cs typeface="Arial"/>
              <a:sym typeface="Arial"/>
            </a:endParaRPr>
          </a:p>
        </p:txBody>
      </p:sp>
      <p:sp>
        <p:nvSpPr>
          <p:cNvPr id="295" name="Google Shape;295;geeb4f8216f_0_17"/>
          <p:cNvSpPr txBox="1"/>
          <p:nvPr>
            <p:ph type="title"/>
          </p:nvPr>
        </p:nvSpPr>
        <p:spPr>
          <a:xfrm>
            <a:off x="609600" y="1"/>
            <a:ext cx="10744200" cy="1228500"/>
          </a:xfrm>
          <a:prstGeom prst="rect">
            <a:avLst/>
          </a:prstGeom>
        </p:spPr>
        <p:txBody>
          <a:bodyPr anchorCtr="0" anchor="b" bIns="45700" lIns="91425" spcFirstLastPara="1" rIns="91425" wrap="square" tIns="45700">
            <a:normAutofit/>
          </a:bodyPr>
          <a:lstStyle/>
          <a:p>
            <a:pPr indent="0" lvl="0" marL="0" rtl="0" algn="l">
              <a:spcBef>
                <a:spcPts val="0"/>
              </a:spcBef>
              <a:spcAft>
                <a:spcPts val="0"/>
              </a:spcAft>
              <a:buNone/>
            </a:pPr>
            <a:r>
              <a:rPr b="1" lang="en-CA"/>
              <a:t>Activity: </a:t>
            </a:r>
            <a:r>
              <a:rPr lang="en-CA"/>
              <a:t>Bus Speed and Bus Width (CPU Power)</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23"/>
          <p:cNvSpPr txBox="1"/>
          <p:nvPr>
            <p:ph type="title"/>
          </p:nvPr>
        </p:nvSpPr>
        <p:spPr>
          <a:xfrm>
            <a:off x="609600" y="1"/>
            <a:ext cx="10744200" cy="1228436"/>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lt1"/>
              </a:buClr>
              <a:buSzPts val="3600"/>
              <a:buFont typeface="Quattrocento Sans"/>
              <a:buNone/>
            </a:pPr>
            <a:r>
              <a:rPr lang="en-CA"/>
              <a:t>CPU Performance (cont.)</a:t>
            </a:r>
            <a:endParaRPr/>
          </a:p>
        </p:txBody>
      </p:sp>
      <p:sp>
        <p:nvSpPr>
          <p:cNvPr id="301" name="Google Shape;301;p2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0055A4"/>
              </a:buClr>
              <a:buSzPts val="3000"/>
              <a:buChar char="•"/>
            </a:pPr>
            <a:r>
              <a:rPr lang="en-CA">
                <a:solidFill>
                  <a:srgbClr val="0055A4"/>
                </a:solidFill>
              </a:rPr>
              <a:t>Overclocking: </a:t>
            </a:r>
            <a:r>
              <a:rPr lang="en-CA"/>
              <a:t>a technique used to make a processor work at a faster speed than its original specification (not recommended).</a:t>
            </a:r>
            <a:endParaRPr/>
          </a:p>
          <a:p>
            <a:pPr indent="-38100" lvl="0" marL="228600" rtl="0" algn="l">
              <a:lnSpc>
                <a:spcPct val="90000"/>
              </a:lnSpc>
              <a:spcBef>
                <a:spcPts val="900"/>
              </a:spcBef>
              <a:spcAft>
                <a:spcPts val="0"/>
              </a:spcAft>
              <a:buClr>
                <a:srgbClr val="7F7F7F"/>
              </a:buClr>
              <a:buSzPts val="3000"/>
              <a:buNone/>
            </a:pPr>
            <a:r>
              <a:t/>
            </a:r>
            <a:endParaRPr/>
          </a:p>
          <a:p>
            <a:pPr indent="-228600" lvl="0" marL="228600" rtl="0" algn="l">
              <a:lnSpc>
                <a:spcPct val="90000"/>
              </a:lnSpc>
              <a:spcBef>
                <a:spcPts val="900"/>
              </a:spcBef>
              <a:spcAft>
                <a:spcPts val="0"/>
              </a:spcAft>
              <a:buClr>
                <a:srgbClr val="0055A4"/>
              </a:buClr>
              <a:buSzPts val="3000"/>
              <a:buChar char="•"/>
            </a:pPr>
            <a:r>
              <a:rPr lang="en-CA">
                <a:solidFill>
                  <a:srgbClr val="0055A4"/>
                </a:solidFill>
              </a:rPr>
              <a:t>Throttling</a:t>
            </a:r>
            <a:r>
              <a:rPr lang="en-CA"/>
              <a:t>: when the processor runs at less than the rated speed to conserve power or produce less heat (commonly used in laptops and mobile devices).</a:t>
            </a:r>
            <a:endParaRPr/>
          </a:p>
          <a:p>
            <a:pPr indent="-38100" lvl="0" marL="228600" rtl="0" algn="l">
              <a:lnSpc>
                <a:spcPct val="90000"/>
              </a:lnSpc>
              <a:spcBef>
                <a:spcPts val="900"/>
              </a:spcBef>
              <a:spcAft>
                <a:spcPts val="0"/>
              </a:spcAft>
              <a:buClr>
                <a:srgbClr val="7F7F7F"/>
              </a:buClr>
              <a:buSzPts val="3000"/>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24"/>
          <p:cNvSpPr txBox="1"/>
          <p:nvPr>
            <p:ph type="title"/>
          </p:nvPr>
        </p:nvSpPr>
        <p:spPr>
          <a:xfrm>
            <a:off x="609600" y="1"/>
            <a:ext cx="10744200" cy="1228436"/>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lt1"/>
              </a:buClr>
              <a:buSzPts val="3600"/>
              <a:buFont typeface="Quattrocento Sans"/>
              <a:buNone/>
            </a:pPr>
            <a:r>
              <a:rPr lang="en-CA"/>
              <a:t>CPU Performance (cont.)</a:t>
            </a:r>
            <a:endParaRPr/>
          </a:p>
        </p:txBody>
      </p:sp>
      <p:sp>
        <p:nvSpPr>
          <p:cNvPr id="307" name="Google Shape;307;p24"/>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0055A4"/>
              </a:buClr>
              <a:buSzPts val="3000"/>
              <a:buChar char="•"/>
            </a:pPr>
            <a:r>
              <a:rPr lang="en-CA">
                <a:solidFill>
                  <a:srgbClr val="0055A4"/>
                </a:solidFill>
              </a:rPr>
              <a:t>Multi-Cores: </a:t>
            </a:r>
            <a:r>
              <a:rPr lang="en-CA"/>
              <a:t>M</a:t>
            </a:r>
            <a:r>
              <a:rPr lang="en-CA"/>
              <a:t>ore than one CPU core integrated into a single chip, each capable of running parallel processes</a:t>
            </a:r>
            <a:endParaRPr/>
          </a:p>
          <a:p>
            <a:pPr indent="0" lvl="0" marL="0" rtl="0" algn="l">
              <a:lnSpc>
                <a:spcPct val="90000"/>
              </a:lnSpc>
              <a:spcBef>
                <a:spcPts val="900"/>
              </a:spcBef>
              <a:spcAft>
                <a:spcPts val="0"/>
              </a:spcAft>
              <a:buClr>
                <a:srgbClr val="7F7F7F"/>
              </a:buClr>
              <a:buSzPts val="3000"/>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26"/>
          <p:cNvSpPr txBox="1"/>
          <p:nvPr>
            <p:ph type="title"/>
          </p:nvPr>
        </p:nvSpPr>
        <p:spPr>
          <a:xfrm>
            <a:off x="838201" y="2402238"/>
            <a:ext cx="10515599" cy="2187227"/>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lt1"/>
              </a:buClr>
              <a:buSzPts val="4800"/>
              <a:buFont typeface="Quattrocento Sans"/>
              <a:buNone/>
            </a:pPr>
            <a:r>
              <a:rPr lang="en-CA"/>
              <a:t>Main Memory</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27"/>
          <p:cNvSpPr txBox="1"/>
          <p:nvPr>
            <p:ph type="title"/>
          </p:nvPr>
        </p:nvSpPr>
        <p:spPr>
          <a:xfrm>
            <a:off x="609600" y="1"/>
            <a:ext cx="10744200" cy="1228436"/>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lt1"/>
              </a:buClr>
              <a:buSzPts val="3600"/>
              <a:buFont typeface="Quattrocento Sans"/>
              <a:buNone/>
            </a:pPr>
            <a:r>
              <a:rPr lang="en-CA"/>
              <a:t>Main Memory </a:t>
            </a:r>
            <a:endParaRPr/>
          </a:p>
        </p:txBody>
      </p:sp>
      <p:sp>
        <p:nvSpPr>
          <p:cNvPr id="318" name="Google Shape;318;p27"/>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7F7F7F"/>
              </a:buClr>
              <a:buSzPts val="3000"/>
              <a:buChar char="•"/>
            </a:pPr>
            <a:r>
              <a:rPr lang="en-CA"/>
              <a:t>Referred to as RAM (Random Access Memory)</a:t>
            </a:r>
            <a:endParaRPr/>
          </a:p>
          <a:p>
            <a:pPr indent="-228600" lvl="0" marL="228600" rtl="0" algn="l">
              <a:lnSpc>
                <a:spcPct val="90000"/>
              </a:lnSpc>
              <a:spcBef>
                <a:spcPts val="900"/>
              </a:spcBef>
              <a:spcAft>
                <a:spcPts val="0"/>
              </a:spcAft>
              <a:buClr>
                <a:srgbClr val="7F7F7F"/>
              </a:buClr>
              <a:buSzPts val="3000"/>
              <a:buChar char="•"/>
            </a:pPr>
            <a:r>
              <a:rPr lang="en-CA"/>
              <a:t>RAM is a collection of integrated circuits (chips).</a:t>
            </a:r>
            <a:endParaRPr/>
          </a:p>
          <a:p>
            <a:pPr indent="-228600" lvl="0" marL="228600" rtl="0" algn="l">
              <a:lnSpc>
                <a:spcPct val="90000"/>
              </a:lnSpc>
              <a:spcBef>
                <a:spcPts val="900"/>
              </a:spcBef>
              <a:spcAft>
                <a:spcPts val="0"/>
              </a:spcAft>
              <a:buClr>
                <a:srgbClr val="7F7F7F"/>
              </a:buClr>
              <a:buSzPts val="3000"/>
              <a:buChar char="•"/>
            </a:pPr>
            <a:r>
              <a:rPr lang="en-CA"/>
              <a:t>Considered the “Primary” storage for the CPU.</a:t>
            </a:r>
            <a:endParaRPr/>
          </a:p>
          <a:p>
            <a:pPr indent="-228600" lvl="1" marL="685800" rtl="0" algn="l">
              <a:lnSpc>
                <a:spcPct val="90000"/>
              </a:lnSpc>
              <a:spcBef>
                <a:spcPts val="780"/>
              </a:spcBef>
              <a:spcAft>
                <a:spcPts val="0"/>
              </a:spcAft>
              <a:buClr>
                <a:srgbClr val="0055A4"/>
              </a:buClr>
              <a:buSzPts val="2600"/>
              <a:buChar char="•"/>
            </a:pPr>
            <a:r>
              <a:rPr lang="en-CA">
                <a:solidFill>
                  <a:srgbClr val="0055A4"/>
                </a:solidFill>
              </a:rPr>
              <a:t>Temporary</a:t>
            </a:r>
            <a:r>
              <a:rPr lang="en-CA"/>
              <a:t> storage for </a:t>
            </a:r>
            <a:r>
              <a:rPr lang="en-CA">
                <a:solidFill>
                  <a:srgbClr val="0055A4"/>
                </a:solidFill>
              </a:rPr>
              <a:t>data</a:t>
            </a:r>
            <a:r>
              <a:rPr lang="en-CA"/>
              <a:t> and </a:t>
            </a:r>
            <a:r>
              <a:rPr lang="en-CA">
                <a:solidFill>
                  <a:srgbClr val="0055A4"/>
                </a:solidFill>
              </a:rPr>
              <a:t>programs</a:t>
            </a:r>
            <a:r>
              <a:rPr lang="en-CA"/>
              <a:t> that are being accessed by the CPU.</a:t>
            </a:r>
            <a:endParaRPr/>
          </a:p>
          <a:p>
            <a:pPr indent="-228600" lvl="0" marL="228600" rtl="0" algn="l">
              <a:lnSpc>
                <a:spcPct val="90000"/>
              </a:lnSpc>
              <a:spcBef>
                <a:spcPts val="900"/>
              </a:spcBef>
              <a:spcAft>
                <a:spcPts val="0"/>
              </a:spcAft>
              <a:buClr>
                <a:srgbClr val="7F7F7F"/>
              </a:buClr>
              <a:buSzPts val="3000"/>
              <a:buChar char="•"/>
            </a:pPr>
            <a:r>
              <a:rPr lang="en-CA"/>
              <a:t>Volatile memory: contents are erased when the computer is switched off. (or when power is lost)</a:t>
            </a:r>
            <a:endParaRPr/>
          </a:p>
          <a:p>
            <a:pPr indent="-38100" lvl="0" marL="228600" rtl="0" algn="l">
              <a:lnSpc>
                <a:spcPct val="90000"/>
              </a:lnSpc>
              <a:spcBef>
                <a:spcPts val="900"/>
              </a:spcBef>
              <a:spcAft>
                <a:spcPts val="0"/>
              </a:spcAft>
              <a:buClr>
                <a:srgbClr val="7F7F7F"/>
              </a:buClr>
              <a:buSzPts val="3000"/>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gee627a8f64_0_0"/>
          <p:cNvSpPr txBox="1"/>
          <p:nvPr>
            <p:ph type="title"/>
          </p:nvPr>
        </p:nvSpPr>
        <p:spPr>
          <a:xfrm>
            <a:off x="609600" y="1"/>
            <a:ext cx="10744200" cy="1228500"/>
          </a:xfrm>
          <a:prstGeom prst="rect">
            <a:avLst/>
          </a:prstGeom>
        </p:spPr>
        <p:txBody>
          <a:bodyPr anchorCtr="0" anchor="b" bIns="45700" lIns="91425" spcFirstLastPara="1" rIns="91425" wrap="square" tIns="45700">
            <a:normAutofit/>
          </a:bodyPr>
          <a:lstStyle/>
          <a:p>
            <a:pPr indent="0" lvl="0" marL="0" rtl="0" algn="l">
              <a:spcBef>
                <a:spcPts val="0"/>
              </a:spcBef>
              <a:spcAft>
                <a:spcPts val="0"/>
              </a:spcAft>
              <a:buNone/>
            </a:pPr>
            <a:r>
              <a:rPr lang="en-CA"/>
              <a:t>Logic Gates -&gt; Integrated Components (Chips)</a:t>
            </a:r>
            <a:endParaRPr/>
          </a:p>
        </p:txBody>
      </p:sp>
      <p:pic>
        <p:nvPicPr>
          <p:cNvPr id="149" name="Google Shape;149;gee627a8f64_0_0"/>
          <p:cNvPicPr preferRelativeResize="0"/>
          <p:nvPr/>
        </p:nvPicPr>
        <p:blipFill>
          <a:blip r:embed="rId3">
            <a:alphaModFix/>
          </a:blip>
          <a:stretch>
            <a:fillRect/>
          </a:stretch>
        </p:blipFill>
        <p:spPr>
          <a:xfrm>
            <a:off x="152400" y="1380901"/>
            <a:ext cx="9466131" cy="5324699"/>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28"/>
          <p:cNvSpPr txBox="1"/>
          <p:nvPr>
            <p:ph type="title"/>
          </p:nvPr>
        </p:nvSpPr>
        <p:spPr>
          <a:xfrm>
            <a:off x="609600" y="1"/>
            <a:ext cx="10744200" cy="1228436"/>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lt1"/>
              </a:buClr>
              <a:buSzPts val="3600"/>
              <a:buFont typeface="Quattrocento Sans"/>
              <a:buNone/>
            </a:pPr>
            <a:r>
              <a:rPr lang="en-CA"/>
              <a:t>Main Memory (cont.)</a:t>
            </a:r>
            <a:endParaRPr/>
          </a:p>
        </p:txBody>
      </p:sp>
      <p:sp>
        <p:nvSpPr>
          <p:cNvPr id="324" name="Google Shape;324;p28"/>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7F7F7F"/>
              </a:buClr>
              <a:buSzPts val="3000"/>
              <a:buChar char="•"/>
            </a:pPr>
            <a:r>
              <a:rPr lang="en-CA"/>
              <a:t>More RAM means more capacity to hold and process large programs and files.</a:t>
            </a:r>
            <a:endParaRPr/>
          </a:p>
          <a:p>
            <a:pPr indent="-38100" lvl="0" marL="228600" rtl="0" algn="l">
              <a:lnSpc>
                <a:spcPct val="90000"/>
              </a:lnSpc>
              <a:spcBef>
                <a:spcPts val="900"/>
              </a:spcBef>
              <a:spcAft>
                <a:spcPts val="0"/>
              </a:spcAft>
              <a:buClr>
                <a:srgbClr val="7F7F7F"/>
              </a:buClr>
              <a:buSzPts val="3000"/>
              <a:buNone/>
            </a:pPr>
            <a:r>
              <a:t/>
            </a:r>
            <a:endParaRPr/>
          </a:p>
          <a:p>
            <a:pPr indent="-228600" lvl="0" marL="228600" rtl="0" algn="l">
              <a:lnSpc>
                <a:spcPct val="90000"/>
              </a:lnSpc>
              <a:spcBef>
                <a:spcPts val="900"/>
              </a:spcBef>
              <a:spcAft>
                <a:spcPts val="0"/>
              </a:spcAft>
              <a:buClr>
                <a:srgbClr val="7F7F7F"/>
              </a:buClr>
              <a:buSzPts val="3000"/>
              <a:buChar char="•"/>
            </a:pPr>
            <a:r>
              <a:rPr lang="en-CA"/>
              <a:t>Maximum installed is limited by the motherboard and the operating system.</a:t>
            </a:r>
            <a:endParaRPr/>
          </a:p>
          <a:p>
            <a:pPr indent="-38100" lvl="0" marL="228600" rtl="0" algn="l">
              <a:lnSpc>
                <a:spcPct val="90000"/>
              </a:lnSpc>
              <a:spcBef>
                <a:spcPts val="900"/>
              </a:spcBef>
              <a:spcAft>
                <a:spcPts val="0"/>
              </a:spcAft>
              <a:buClr>
                <a:srgbClr val="7F7F7F"/>
              </a:buClr>
              <a:buSzPts val="3000"/>
              <a:buNone/>
            </a:pPr>
            <a:r>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29"/>
          <p:cNvSpPr txBox="1"/>
          <p:nvPr>
            <p:ph type="title"/>
          </p:nvPr>
        </p:nvSpPr>
        <p:spPr>
          <a:xfrm>
            <a:off x="609600" y="1"/>
            <a:ext cx="10744200" cy="1228436"/>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lt1"/>
              </a:buClr>
              <a:buSzPts val="3600"/>
              <a:buFont typeface="Quattrocento Sans"/>
              <a:buNone/>
            </a:pPr>
            <a:r>
              <a:rPr lang="en-CA"/>
              <a:t>RAM Early and Current Design</a:t>
            </a:r>
            <a:endParaRPr/>
          </a:p>
        </p:txBody>
      </p:sp>
      <p:sp>
        <p:nvSpPr>
          <p:cNvPr id="330" name="Google Shape;330;p29"/>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7F7F7F"/>
              </a:buClr>
              <a:buSzPts val="3000"/>
              <a:buChar char="•"/>
            </a:pPr>
            <a:r>
              <a:rPr lang="en-CA"/>
              <a:t>Early computers had RAM installed on the motherboard as individual chips. </a:t>
            </a:r>
            <a:endParaRPr/>
          </a:p>
          <a:p>
            <a:pPr indent="-228600" lvl="1" marL="685800" rtl="0" algn="l">
              <a:lnSpc>
                <a:spcPct val="90000"/>
              </a:lnSpc>
              <a:spcBef>
                <a:spcPts val="780"/>
              </a:spcBef>
              <a:spcAft>
                <a:spcPts val="0"/>
              </a:spcAft>
              <a:buClr>
                <a:srgbClr val="7F7F7F"/>
              </a:buClr>
              <a:buSzPts val="2600"/>
              <a:buChar char="•"/>
            </a:pPr>
            <a:r>
              <a:rPr lang="en-CA"/>
              <a:t>These were difficult to install and often became loose. </a:t>
            </a:r>
            <a:endParaRPr/>
          </a:p>
          <a:p>
            <a:pPr indent="-38100" lvl="0" marL="228600" rtl="0" algn="l">
              <a:lnSpc>
                <a:spcPct val="90000"/>
              </a:lnSpc>
              <a:spcBef>
                <a:spcPts val="900"/>
              </a:spcBef>
              <a:spcAft>
                <a:spcPts val="0"/>
              </a:spcAft>
              <a:buClr>
                <a:srgbClr val="7F7F7F"/>
              </a:buClr>
              <a:buSzPts val="3000"/>
              <a:buNone/>
            </a:pPr>
            <a:r>
              <a:t/>
            </a:r>
            <a:endParaRPr/>
          </a:p>
          <a:p>
            <a:pPr indent="-228600" lvl="0" marL="228600" rtl="0" algn="l">
              <a:lnSpc>
                <a:spcPct val="90000"/>
              </a:lnSpc>
              <a:spcBef>
                <a:spcPts val="900"/>
              </a:spcBef>
              <a:spcAft>
                <a:spcPts val="0"/>
              </a:spcAft>
              <a:buClr>
                <a:srgbClr val="7F7F7F"/>
              </a:buClr>
              <a:buSzPts val="3000"/>
              <a:buChar char="•"/>
            </a:pPr>
            <a:r>
              <a:rPr lang="en-CA"/>
              <a:t>Designers and engineers then created memory modules.</a:t>
            </a:r>
            <a:endParaRPr/>
          </a:p>
          <a:p>
            <a:pPr indent="-228600" lvl="1" marL="685800" rtl="0" algn="l">
              <a:lnSpc>
                <a:spcPct val="90000"/>
              </a:lnSpc>
              <a:spcBef>
                <a:spcPts val="780"/>
              </a:spcBef>
              <a:spcAft>
                <a:spcPts val="0"/>
              </a:spcAft>
              <a:buClr>
                <a:srgbClr val="7F7F7F"/>
              </a:buClr>
              <a:buSzPts val="2600"/>
              <a:buChar char="•"/>
            </a:pPr>
            <a:r>
              <a:rPr lang="en-CA"/>
              <a:t>Special circuit boards on which the memory chips are soldered on. </a:t>
            </a:r>
            <a:endParaRPr/>
          </a:p>
          <a:p>
            <a:pPr indent="-228600" lvl="1" marL="685800" rtl="0" algn="l">
              <a:lnSpc>
                <a:spcPct val="90000"/>
              </a:lnSpc>
              <a:spcBef>
                <a:spcPts val="780"/>
              </a:spcBef>
              <a:spcAft>
                <a:spcPts val="0"/>
              </a:spcAft>
              <a:buClr>
                <a:srgbClr val="7F7F7F"/>
              </a:buClr>
              <a:buSzPts val="2600"/>
              <a:buChar char="•"/>
            </a:pPr>
            <a:r>
              <a:rPr lang="en-CA"/>
              <a:t>Memory modules are attached to a motherboard using memory slots.</a:t>
            </a:r>
            <a:endParaRPr/>
          </a:p>
          <a:p>
            <a:pPr indent="-228600" lvl="1" marL="685800" rtl="0" algn="l">
              <a:lnSpc>
                <a:spcPct val="90000"/>
              </a:lnSpc>
              <a:spcBef>
                <a:spcPts val="780"/>
              </a:spcBef>
              <a:spcAft>
                <a:spcPts val="0"/>
              </a:spcAft>
              <a:buClr>
                <a:srgbClr val="7F7F7F"/>
              </a:buClr>
              <a:buSzPts val="2600"/>
              <a:buChar char="•"/>
            </a:pPr>
            <a:r>
              <a:rPr lang="en-CA"/>
              <a:t>New design allows to add or replace memory modules.</a:t>
            </a:r>
            <a:endParaRPr/>
          </a:p>
          <a:p>
            <a:pPr indent="0" lvl="1" marL="457200" rtl="0" algn="l">
              <a:lnSpc>
                <a:spcPct val="90000"/>
              </a:lnSpc>
              <a:spcBef>
                <a:spcPts val="780"/>
              </a:spcBef>
              <a:spcAft>
                <a:spcPts val="0"/>
              </a:spcAft>
              <a:buClr>
                <a:srgbClr val="7F7F7F"/>
              </a:buClr>
              <a:buSzPts val="2600"/>
              <a:buNone/>
            </a:pPr>
            <a:r>
              <a:t/>
            </a:r>
            <a:endParaRPr/>
          </a:p>
          <a:p>
            <a:pPr indent="-38100" lvl="0" marL="228600" rtl="0" algn="l">
              <a:lnSpc>
                <a:spcPct val="90000"/>
              </a:lnSpc>
              <a:spcBef>
                <a:spcPts val="900"/>
              </a:spcBef>
              <a:spcAft>
                <a:spcPts val="0"/>
              </a:spcAft>
              <a:buClr>
                <a:srgbClr val="7F7F7F"/>
              </a:buClr>
              <a:buSzPts val="3000"/>
              <a:buNone/>
            </a:pPr>
            <a:r>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30"/>
          <p:cNvSpPr txBox="1"/>
          <p:nvPr>
            <p:ph type="title"/>
          </p:nvPr>
        </p:nvSpPr>
        <p:spPr>
          <a:xfrm>
            <a:off x="609600" y="1"/>
            <a:ext cx="10744200" cy="1228436"/>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lt1"/>
              </a:buClr>
              <a:buSzPts val="3600"/>
              <a:buFont typeface="Quattrocento Sans"/>
              <a:buNone/>
            </a:pPr>
            <a:r>
              <a:rPr lang="en-CA"/>
              <a:t>Memory Modules Design Types</a:t>
            </a:r>
            <a:endParaRPr/>
          </a:p>
        </p:txBody>
      </p:sp>
      <p:sp>
        <p:nvSpPr>
          <p:cNvPr id="336" name="Google Shape;336;p30"/>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0055A4"/>
              </a:buClr>
              <a:buSzPts val="3000"/>
              <a:buChar char="•"/>
            </a:pPr>
            <a:r>
              <a:rPr lang="en-CA">
                <a:solidFill>
                  <a:srgbClr val="0055A4"/>
                </a:solidFill>
              </a:rPr>
              <a:t>SIMM</a:t>
            </a:r>
            <a:r>
              <a:rPr lang="en-CA"/>
              <a:t>s (Single In-Line Memory Modules) </a:t>
            </a:r>
            <a:endParaRPr/>
          </a:p>
          <a:p>
            <a:pPr indent="-228600" lvl="1" marL="685800" rtl="0" algn="l">
              <a:lnSpc>
                <a:spcPct val="90000"/>
              </a:lnSpc>
              <a:spcBef>
                <a:spcPts val="780"/>
              </a:spcBef>
              <a:spcAft>
                <a:spcPts val="0"/>
              </a:spcAft>
              <a:buClr>
                <a:srgbClr val="7F7F7F"/>
              </a:buClr>
              <a:buSzPts val="2600"/>
              <a:buChar char="•"/>
            </a:pPr>
            <a:r>
              <a:rPr lang="en-CA"/>
              <a:t>Have a single line of connectors.</a:t>
            </a:r>
            <a:endParaRPr/>
          </a:p>
          <a:p>
            <a:pPr indent="-228600" lvl="1" marL="685800" rtl="0" algn="l">
              <a:lnSpc>
                <a:spcPct val="90000"/>
              </a:lnSpc>
              <a:spcBef>
                <a:spcPts val="780"/>
              </a:spcBef>
              <a:spcAft>
                <a:spcPts val="0"/>
              </a:spcAft>
              <a:buClr>
                <a:srgbClr val="7F7F7F"/>
              </a:buClr>
              <a:buSzPts val="2600"/>
              <a:buChar char="•"/>
            </a:pPr>
            <a:r>
              <a:rPr lang="en-CA"/>
              <a:t>Now obsolete.</a:t>
            </a:r>
            <a:endParaRPr/>
          </a:p>
          <a:p>
            <a:pPr indent="-228600" lvl="0" marL="228600" rtl="0" algn="l">
              <a:lnSpc>
                <a:spcPct val="90000"/>
              </a:lnSpc>
              <a:spcBef>
                <a:spcPts val="900"/>
              </a:spcBef>
              <a:spcAft>
                <a:spcPts val="0"/>
              </a:spcAft>
              <a:buClr>
                <a:srgbClr val="0055A4"/>
              </a:buClr>
              <a:buSzPts val="3000"/>
              <a:buChar char="•"/>
            </a:pPr>
            <a:r>
              <a:rPr lang="en-CA">
                <a:solidFill>
                  <a:srgbClr val="0055A4"/>
                </a:solidFill>
              </a:rPr>
              <a:t>DIMM</a:t>
            </a:r>
            <a:r>
              <a:rPr lang="en-CA"/>
              <a:t>s (Dual In-Line Memory Modules)</a:t>
            </a:r>
            <a:endParaRPr/>
          </a:p>
          <a:p>
            <a:pPr indent="-228600" lvl="1" marL="685800" rtl="0" algn="l">
              <a:lnSpc>
                <a:spcPct val="90000"/>
              </a:lnSpc>
              <a:spcBef>
                <a:spcPts val="780"/>
              </a:spcBef>
              <a:spcAft>
                <a:spcPts val="0"/>
              </a:spcAft>
              <a:buClr>
                <a:srgbClr val="7F7F7F"/>
              </a:buClr>
              <a:buSzPts val="2600"/>
              <a:buChar char="•"/>
            </a:pPr>
            <a:r>
              <a:rPr lang="en-CA"/>
              <a:t>Have two lines of connectors.</a:t>
            </a:r>
            <a:endParaRPr/>
          </a:p>
          <a:p>
            <a:pPr indent="-228600" lvl="1" marL="685800" rtl="0" algn="l">
              <a:lnSpc>
                <a:spcPct val="90000"/>
              </a:lnSpc>
              <a:spcBef>
                <a:spcPts val="780"/>
              </a:spcBef>
              <a:spcAft>
                <a:spcPts val="0"/>
              </a:spcAft>
              <a:buClr>
                <a:srgbClr val="7F7F7F"/>
              </a:buClr>
              <a:buSzPts val="2600"/>
              <a:buChar char="•"/>
            </a:pPr>
            <a:r>
              <a:rPr lang="en-CA"/>
              <a:t>Have Wider bus (supports 64 bits) 🡪 How can this help?</a:t>
            </a:r>
            <a:endParaRPr/>
          </a:p>
          <a:p>
            <a:pPr indent="-228600" lvl="1" marL="685800" rtl="0" algn="l">
              <a:lnSpc>
                <a:spcPct val="90000"/>
              </a:lnSpc>
              <a:spcBef>
                <a:spcPts val="780"/>
              </a:spcBef>
              <a:spcAft>
                <a:spcPts val="0"/>
              </a:spcAft>
              <a:buClr>
                <a:srgbClr val="7F7F7F"/>
              </a:buClr>
              <a:buSzPts val="2600"/>
              <a:buChar char="•"/>
            </a:pPr>
            <a:r>
              <a:rPr lang="en-CA"/>
              <a:t>Became dominant (no need to state that a memory module is a DIMM).</a:t>
            </a:r>
            <a:endParaRPr/>
          </a:p>
          <a:p>
            <a:pPr indent="-63500" lvl="1" marL="685800" rtl="0" algn="l">
              <a:lnSpc>
                <a:spcPct val="90000"/>
              </a:lnSpc>
              <a:spcBef>
                <a:spcPts val="780"/>
              </a:spcBef>
              <a:spcAft>
                <a:spcPts val="0"/>
              </a:spcAft>
              <a:buClr>
                <a:srgbClr val="7F7F7F"/>
              </a:buClr>
              <a:buSzPts val="2600"/>
              <a:buNone/>
            </a:pPr>
            <a:r>
              <a:t/>
            </a:r>
            <a:endParaRPr/>
          </a:p>
          <a:p>
            <a:pPr indent="-38100" lvl="0" marL="228600" rtl="0" algn="l">
              <a:lnSpc>
                <a:spcPct val="90000"/>
              </a:lnSpc>
              <a:spcBef>
                <a:spcPts val="900"/>
              </a:spcBef>
              <a:spcAft>
                <a:spcPts val="0"/>
              </a:spcAft>
              <a:buClr>
                <a:srgbClr val="7F7F7F"/>
              </a:buClr>
              <a:buSzPts val="3000"/>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31"/>
          <p:cNvSpPr txBox="1"/>
          <p:nvPr>
            <p:ph type="title"/>
          </p:nvPr>
        </p:nvSpPr>
        <p:spPr>
          <a:xfrm>
            <a:off x="609600" y="1"/>
            <a:ext cx="10744200" cy="1228436"/>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lt1"/>
              </a:buClr>
              <a:buSzPts val="3600"/>
              <a:buFont typeface="Quattrocento Sans"/>
              <a:buNone/>
            </a:pPr>
            <a:r>
              <a:rPr lang="en-CA"/>
              <a:t>Memory Modules Types </a:t>
            </a:r>
            <a:br>
              <a:rPr lang="en-CA"/>
            </a:br>
            <a:r>
              <a:rPr lang="en-CA"/>
              <a:t>(oldest to newest, approximately)</a:t>
            </a:r>
            <a:endParaRPr/>
          </a:p>
        </p:txBody>
      </p:sp>
      <p:graphicFrame>
        <p:nvGraphicFramePr>
          <p:cNvPr id="342" name="Google Shape;342;p31"/>
          <p:cNvGraphicFramePr/>
          <p:nvPr/>
        </p:nvGraphicFramePr>
        <p:xfrm>
          <a:off x="873725" y="1825625"/>
          <a:ext cx="3000000" cy="3000000"/>
        </p:xfrm>
        <a:graphic>
          <a:graphicData uri="http://schemas.openxmlformats.org/drawingml/2006/table">
            <a:tbl>
              <a:tblPr bandRow="1" firstRow="1">
                <a:noFill/>
                <a:tableStyleId>{3EC97CF4-D8C7-45C0-847A-35C0605B4950}</a:tableStyleId>
              </a:tblPr>
              <a:tblGrid>
                <a:gridCol w="2616100"/>
                <a:gridCol w="7863975"/>
              </a:tblGrid>
              <a:tr h="370850">
                <a:tc>
                  <a:txBody>
                    <a:bodyPr/>
                    <a:lstStyle/>
                    <a:p>
                      <a:pPr indent="0" lvl="0" marL="0" marR="0" rtl="0" algn="just">
                        <a:lnSpc>
                          <a:spcPct val="115000"/>
                        </a:lnSpc>
                        <a:spcBef>
                          <a:spcPts val="0"/>
                        </a:spcBef>
                        <a:spcAft>
                          <a:spcPts val="0"/>
                        </a:spcAft>
                        <a:buNone/>
                      </a:pPr>
                      <a:r>
                        <a:rPr b="1" lang="en-CA" sz="1900" u="none" cap="none" strike="noStrike">
                          <a:latin typeface="Quattrocento Sans"/>
                          <a:ea typeface="Quattrocento Sans"/>
                          <a:cs typeface="Quattrocento Sans"/>
                          <a:sym typeface="Quattrocento Sans"/>
                        </a:rPr>
                        <a:t>Dynamic RAM (DRAM)</a:t>
                      </a:r>
                      <a:endParaRPr sz="2200"/>
                    </a:p>
                    <a:p>
                      <a:pPr indent="0" lvl="0" marL="0" marR="0" rtl="0" algn="l">
                        <a:lnSpc>
                          <a:spcPct val="115000"/>
                        </a:lnSpc>
                        <a:spcBef>
                          <a:spcPts val="0"/>
                        </a:spcBef>
                        <a:spcAft>
                          <a:spcPts val="0"/>
                        </a:spcAft>
                        <a:buNone/>
                      </a:pPr>
                      <a:r>
                        <a:rPr b="1" lang="en-CA" sz="1900" u="none" cap="none" strike="noStrike">
                          <a:latin typeface="Quattrocento Sans"/>
                          <a:ea typeface="Quattrocento Sans"/>
                          <a:cs typeface="Quattrocento Sans"/>
                          <a:sym typeface="Quattrocento Sans"/>
                        </a:rPr>
                        <a:t> </a:t>
                      </a:r>
                      <a:endParaRPr sz="2200"/>
                    </a:p>
                  </a:txBody>
                  <a:tcPr marT="63500" marB="63500" marR="63500" marL="63500"/>
                </a:tc>
                <a:tc>
                  <a:txBody>
                    <a:bodyPr/>
                    <a:lstStyle/>
                    <a:p>
                      <a:pPr indent="0" lvl="0" marL="0" marR="0" rtl="0" algn="l">
                        <a:lnSpc>
                          <a:spcPct val="115000"/>
                        </a:lnSpc>
                        <a:spcBef>
                          <a:spcPts val="0"/>
                        </a:spcBef>
                        <a:spcAft>
                          <a:spcPts val="0"/>
                        </a:spcAft>
                        <a:buNone/>
                      </a:pPr>
                      <a:r>
                        <a:rPr lang="en-CA" sz="1900" u="none" cap="none" strike="noStrike">
                          <a:latin typeface="Quattrocento Sans"/>
                          <a:ea typeface="Quattrocento Sans"/>
                          <a:cs typeface="Quattrocento Sans"/>
                          <a:sym typeface="Quattrocento Sans"/>
                        </a:rPr>
                        <a:t>Memory chip used as main memory.</a:t>
                      </a:r>
                      <a:br>
                        <a:rPr lang="en-CA" sz="1900" u="none" cap="none" strike="noStrike">
                          <a:latin typeface="Quattrocento Sans"/>
                          <a:ea typeface="Quattrocento Sans"/>
                          <a:cs typeface="Quattrocento Sans"/>
                          <a:sym typeface="Quattrocento Sans"/>
                        </a:rPr>
                      </a:br>
                      <a:r>
                        <a:rPr lang="en-CA" sz="1900" u="none" cap="none" strike="noStrike">
                          <a:latin typeface="Quattrocento Sans"/>
                          <a:ea typeface="Quattrocento Sans"/>
                          <a:cs typeface="Quattrocento Sans"/>
                          <a:sym typeface="Quattrocento Sans"/>
                        </a:rPr>
                        <a:t>Must be constantly refreshed with pulses of electricity to maintain the data stored.</a:t>
                      </a:r>
                      <a:endParaRPr sz="2200"/>
                    </a:p>
                  </a:txBody>
                  <a:tcPr marT="63500" marB="63500" marR="63500" marL="63500"/>
                </a:tc>
              </a:tr>
              <a:tr h="370850">
                <a:tc>
                  <a:txBody>
                    <a:bodyPr/>
                    <a:lstStyle/>
                    <a:p>
                      <a:pPr indent="0" lvl="0" marL="0" marR="0" rtl="0" algn="just">
                        <a:lnSpc>
                          <a:spcPct val="115000"/>
                        </a:lnSpc>
                        <a:spcBef>
                          <a:spcPts val="0"/>
                        </a:spcBef>
                        <a:spcAft>
                          <a:spcPts val="0"/>
                        </a:spcAft>
                        <a:buNone/>
                      </a:pPr>
                      <a:r>
                        <a:rPr b="1" lang="en-CA" sz="1900" u="none" cap="none" strike="noStrike">
                          <a:latin typeface="Quattrocento Sans"/>
                          <a:ea typeface="Quattrocento Sans"/>
                          <a:cs typeface="Quattrocento Sans"/>
                          <a:sym typeface="Quattrocento Sans"/>
                        </a:rPr>
                        <a:t>Static RAM (SRAM)</a:t>
                      </a:r>
                      <a:endParaRPr sz="2200"/>
                    </a:p>
                    <a:p>
                      <a:pPr indent="0" lvl="0" marL="0" marR="0" rtl="0" algn="l">
                        <a:lnSpc>
                          <a:spcPct val="115000"/>
                        </a:lnSpc>
                        <a:spcBef>
                          <a:spcPts val="0"/>
                        </a:spcBef>
                        <a:spcAft>
                          <a:spcPts val="0"/>
                        </a:spcAft>
                        <a:buNone/>
                      </a:pPr>
                      <a:r>
                        <a:rPr b="1" lang="en-CA" sz="1900" u="none" cap="none" strike="noStrike">
                          <a:latin typeface="Quattrocento Sans"/>
                          <a:ea typeface="Quattrocento Sans"/>
                          <a:cs typeface="Quattrocento Sans"/>
                          <a:sym typeface="Quattrocento Sans"/>
                        </a:rPr>
                        <a:t> </a:t>
                      </a:r>
                      <a:endParaRPr sz="2200"/>
                    </a:p>
                  </a:txBody>
                  <a:tcPr marT="63500" marB="63500" marR="63500" marL="63500"/>
                </a:tc>
                <a:tc>
                  <a:txBody>
                    <a:bodyPr/>
                    <a:lstStyle/>
                    <a:p>
                      <a:pPr indent="0" lvl="0" marL="0" marR="0" rtl="0" algn="l">
                        <a:lnSpc>
                          <a:spcPct val="115000"/>
                        </a:lnSpc>
                        <a:spcBef>
                          <a:spcPts val="0"/>
                        </a:spcBef>
                        <a:spcAft>
                          <a:spcPts val="0"/>
                        </a:spcAft>
                        <a:buNone/>
                      </a:pPr>
                      <a:r>
                        <a:rPr lang="en-CA" sz="1900" u="none" cap="none" strike="noStrike">
                          <a:latin typeface="Quattrocento Sans"/>
                          <a:ea typeface="Quattrocento Sans"/>
                          <a:cs typeface="Quattrocento Sans"/>
                          <a:sym typeface="Quattrocento Sans"/>
                        </a:rPr>
                        <a:t>Memory chip used as cache memory. </a:t>
                      </a:r>
                      <a:br>
                        <a:rPr lang="en-CA" sz="1900" u="none" cap="none" strike="noStrike">
                          <a:latin typeface="Quattrocento Sans"/>
                          <a:ea typeface="Quattrocento Sans"/>
                          <a:cs typeface="Quattrocento Sans"/>
                          <a:sym typeface="Quattrocento Sans"/>
                        </a:rPr>
                      </a:br>
                      <a:r>
                        <a:rPr lang="en-CA" sz="1900" u="none" cap="none" strike="noStrike">
                          <a:latin typeface="Quattrocento Sans"/>
                          <a:ea typeface="Quattrocento Sans"/>
                          <a:cs typeface="Quattrocento Sans"/>
                          <a:sym typeface="Quattrocento Sans"/>
                        </a:rPr>
                        <a:t>Faster than DRAM and more expensive.</a:t>
                      </a:r>
                      <a:endParaRPr sz="2200"/>
                    </a:p>
                  </a:txBody>
                  <a:tcPr marT="63500" marB="63500" marR="63500" marL="63500"/>
                </a:tc>
              </a:tr>
              <a:tr h="370850">
                <a:tc>
                  <a:txBody>
                    <a:bodyPr/>
                    <a:lstStyle/>
                    <a:p>
                      <a:pPr indent="0" lvl="0" marL="0" marR="0" rtl="0" algn="just">
                        <a:lnSpc>
                          <a:spcPct val="115000"/>
                        </a:lnSpc>
                        <a:spcBef>
                          <a:spcPts val="0"/>
                        </a:spcBef>
                        <a:spcAft>
                          <a:spcPts val="0"/>
                        </a:spcAft>
                        <a:buNone/>
                      </a:pPr>
                      <a:r>
                        <a:rPr b="1" lang="en-CA" sz="1100" u="none" cap="none" strike="noStrike">
                          <a:latin typeface="Quattrocento Sans"/>
                          <a:ea typeface="Quattrocento Sans"/>
                          <a:cs typeface="Quattrocento Sans"/>
                          <a:sym typeface="Quattrocento Sans"/>
                        </a:rPr>
                        <a:t>Fast Page Mode (FPM DRAM)</a:t>
                      </a:r>
                      <a:endParaRPr/>
                    </a:p>
                  </a:txBody>
                  <a:tcPr marT="63500" marB="63500" marR="63500" marL="63500"/>
                </a:tc>
                <a:tc>
                  <a:txBody>
                    <a:bodyPr/>
                    <a:lstStyle/>
                    <a:p>
                      <a:pPr indent="0" lvl="0" marL="0" marR="0" rtl="0" algn="l">
                        <a:lnSpc>
                          <a:spcPct val="115000"/>
                        </a:lnSpc>
                        <a:spcBef>
                          <a:spcPts val="0"/>
                        </a:spcBef>
                        <a:spcAft>
                          <a:spcPts val="0"/>
                        </a:spcAft>
                        <a:buNone/>
                      </a:pPr>
                      <a:r>
                        <a:rPr lang="en-CA" sz="1100" u="none" cap="none" strike="noStrike">
                          <a:latin typeface="Quattrocento Sans"/>
                          <a:ea typeface="Quattrocento Sans"/>
                          <a:cs typeface="Quattrocento Sans"/>
                          <a:sym typeface="Quattrocento Sans"/>
                        </a:rPr>
                        <a:t>Memory that supports paging, enabling faster access to the data than regular DRAM.</a:t>
                      </a:r>
                      <a:endParaRPr/>
                    </a:p>
                  </a:txBody>
                  <a:tcPr marT="63500" marB="63500" marR="63500" marL="63500"/>
                </a:tc>
              </a:tr>
              <a:tr h="370850">
                <a:tc>
                  <a:txBody>
                    <a:bodyPr/>
                    <a:lstStyle/>
                    <a:p>
                      <a:pPr indent="0" lvl="0" marL="0" marR="0" rtl="0" algn="just">
                        <a:lnSpc>
                          <a:spcPct val="115000"/>
                        </a:lnSpc>
                        <a:spcBef>
                          <a:spcPts val="0"/>
                        </a:spcBef>
                        <a:spcAft>
                          <a:spcPts val="0"/>
                        </a:spcAft>
                        <a:buNone/>
                      </a:pPr>
                      <a:r>
                        <a:rPr b="1" lang="en-CA" sz="1100" u="none" cap="none" strike="noStrike">
                          <a:latin typeface="Quattrocento Sans"/>
                          <a:ea typeface="Quattrocento Sans"/>
                          <a:cs typeface="Quattrocento Sans"/>
                          <a:sym typeface="Quattrocento Sans"/>
                        </a:rPr>
                        <a:t>Extended Data Out RAM (EDORAM)</a:t>
                      </a:r>
                      <a:endParaRPr/>
                    </a:p>
                  </a:txBody>
                  <a:tcPr marT="63500" marB="63500" marR="63500" marL="63500"/>
                </a:tc>
                <a:tc>
                  <a:txBody>
                    <a:bodyPr/>
                    <a:lstStyle/>
                    <a:p>
                      <a:pPr indent="0" lvl="0" marL="0" marR="0" rtl="0" algn="l">
                        <a:lnSpc>
                          <a:spcPct val="115000"/>
                        </a:lnSpc>
                        <a:spcBef>
                          <a:spcPts val="0"/>
                        </a:spcBef>
                        <a:spcAft>
                          <a:spcPts val="0"/>
                        </a:spcAft>
                        <a:buNone/>
                      </a:pPr>
                      <a:r>
                        <a:rPr lang="en-CA" sz="1100" u="none" cap="none" strike="noStrike">
                          <a:latin typeface="Quattrocento Sans"/>
                          <a:ea typeface="Quattrocento Sans"/>
                          <a:cs typeface="Quattrocento Sans"/>
                          <a:sym typeface="Quattrocento Sans"/>
                        </a:rPr>
                        <a:t>Memory that overlaps consecutive data accesses, speeding up the time it takes to retrieve data.</a:t>
                      </a:r>
                      <a:endParaRPr/>
                    </a:p>
                  </a:txBody>
                  <a:tcPr marT="63500" marB="63500" marR="63500" marL="63500"/>
                </a:tc>
              </a:tr>
              <a:tr h="370850">
                <a:tc>
                  <a:txBody>
                    <a:bodyPr/>
                    <a:lstStyle/>
                    <a:p>
                      <a:pPr indent="0" lvl="0" marL="0" marR="0" rtl="0" algn="just">
                        <a:lnSpc>
                          <a:spcPct val="115000"/>
                        </a:lnSpc>
                        <a:spcBef>
                          <a:spcPts val="0"/>
                        </a:spcBef>
                        <a:spcAft>
                          <a:spcPts val="0"/>
                        </a:spcAft>
                        <a:buNone/>
                      </a:pPr>
                      <a:r>
                        <a:rPr b="1" lang="en-CA" sz="1100" u="none" cap="none" strike="noStrike">
                          <a:latin typeface="Quattrocento Sans"/>
                          <a:ea typeface="Quattrocento Sans"/>
                          <a:cs typeface="Quattrocento Sans"/>
                          <a:sym typeface="Quattrocento Sans"/>
                        </a:rPr>
                        <a:t>Synchronous DRAM (SDRAM)</a:t>
                      </a:r>
                      <a:endParaRPr/>
                    </a:p>
                  </a:txBody>
                  <a:tcPr marT="63500" marB="63500" marR="63500" marL="63500"/>
                </a:tc>
                <a:tc>
                  <a:txBody>
                    <a:bodyPr/>
                    <a:lstStyle/>
                    <a:p>
                      <a:pPr indent="0" lvl="0" marL="0" marR="0" rtl="0" algn="l">
                        <a:lnSpc>
                          <a:spcPct val="115000"/>
                        </a:lnSpc>
                        <a:spcBef>
                          <a:spcPts val="0"/>
                        </a:spcBef>
                        <a:spcAft>
                          <a:spcPts val="0"/>
                        </a:spcAft>
                        <a:buNone/>
                      </a:pPr>
                      <a:r>
                        <a:rPr lang="en-CA" sz="1100" u="none" cap="none" strike="noStrike">
                          <a:latin typeface="Quattrocento Sans"/>
                          <a:ea typeface="Quattrocento Sans"/>
                          <a:cs typeface="Quattrocento Sans"/>
                          <a:sym typeface="Quattrocento Sans"/>
                        </a:rPr>
                        <a:t>DRAM that operates in time with the memory bus.</a:t>
                      </a:r>
                      <a:endParaRPr/>
                    </a:p>
                    <a:p>
                      <a:pPr indent="0" lvl="0" marL="0" marR="0" rtl="0" algn="l">
                        <a:lnSpc>
                          <a:spcPct val="115000"/>
                        </a:lnSpc>
                        <a:spcBef>
                          <a:spcPts val="0"/>
                        </a:spcBef>
                        <a:spcAft>
                          <a:spcPts val="0"/>
                        </a:spcAft>
                        <a:buNone/>
                      </a:pPr>
                      <a:r>
                        <a:rPr lang="en-CA" sz="1100" u="none" cap="none" strike="noStrike">
                          <a:latin typeface="Quattrocento Sans"/>
                          <a:ea typeface="Quattrocento Sans"/>
                          <a:cs typeface="Quattrocento Sans"/>
                          <a:sym typeface="Quattrocento Sans"/>
                        </a:rPr>
                        <a:t>Tied to the system clock like the CPU and the memory controller.</a:t>
                      </a:r>
                      <a:endParaRPr/>
                    </a:p>
                    <a:p>
                      <a:pPr indent="0" lvl="0" marL="0" marR="0" rtl="0" algn="l">
                        <a:lnSpc>
                          <a:spcPct val="115000"/>
                        </a:lnSpc>
                        <a:spcBef>
                          <a:spcPts val="0"/>
                        </a:spcBef>
                        <a:spcAft>
                          <a:spcPts val="0"/>
                        </a:spcAft>
                        <a:buNone/>
                      </a:pPr>
                      <a:r>
                        <a:rPr lang="en-CA" sz="1100" u="none" cap="none" strike="noStrike">
                          <a:latin typeface="Quattrocento Sans"/>
                          <a:ea typeface="Quattrocento Sans"/>
                          <a:cs typeface="Quattrocento Sans"/>
                          <a:sym typeface="Quattrocento Sans"/>
                        </a:rPr>
                        <a:t>Results in very little wasted time.</a:t>
                      </a:r>
                      <a:endParaRPr/>
                    </a:p>
                  </a:txBody>
                  <a:tcPr marT="63500" marB="63500" marR="63500" marL="63500"/>
                </a:tc>
              </a:tr>
              <a:tr h="370850">
                <a:tc>
                  <a:txBody>
                    <a:bodyPr/>
                    <a:lstStyle/>
                    <a:p>
                      <a:pPr indent="0" lvl="0" marL="0" marR="0" rtl="0" algn="just">
                        <a:lnSpc>
                          <a:spcPct val="115000"/>
                        </a:lnSpc>
                        <a:spcBef>
                          <a:spcPts val="0"/>
                        </a:spcBef>
                        <a:spcAft>
                          <a:spcPts val="0"/>
                        </a:spcAft>
                        <a:buNone/>
                      </a:pPr>
                      <a:r>
                        <a:rPr b="1" lang="en-CA" sz="1100" u="none" cap="none" strike="noStrike">
                          <a:latin typeface="Quattrocento Sans"/>
                          <a:ea typeface="Quattrocento Sans"/>
                          <a:cs typeface="Quattrocento Sans"/>
                          <a:sym typeface="Quattrocento Sans"/>
                        </a:rPr>
                        <a:t>Double Data Rate SDRAM (DDR)</a:t>
                      </a:r>
                      <a:endParaRPr b="1" sz="1100" u="none" cap="none" strike="noStrike">
                        <a:latin typeface="Quattrocento Sans"/>
                        <a:ea typeface="Quattrocento Sans"/>
                        <a:cs typeface="Quattrocento Sans"/>
                        <a:sym typeface="Quattrocento Sans"/>
                      </a:endParaRPr>
                    </a:p>
                  </a:txBody>
                  <a:tcPr marT="63500" marB="63500" marR="63500" marL="63500"/>
                </a:tc>
                <a:tc>
                  <a:txBody>
                    <a:bodyPr/>
                    <a:lstStyle/>
                    <a:p>
                      <a:pPr indent="0" lvl="0" marL="0" marR="0" rtl="0" algn="l">
                        <a:lnSpc>
                          <a:spcPct val="115000"/>
                        </a:lnSpc>
                        <a:spcBef>
                          <a:spcPts val="0"/>
                        </a:spcBef>
                        <a:spcAft>
                          <a:spcPts val="0"/>
                        </a:spcAft>
                        <a:buNone/>
                      </a:pPr>
                      <a:r>
                        <a:rPr lang="en-CA" sz="1100" u="none" cap="none" strike="noStrike">
                          <a:latin typeface="Quattrocento Sans"/>
                          <a:ea typeface="Quattrocento Sans"/>
                          <a:cs typeface="Quattrocento Sans"/>
                          <a:sym typeface="Quattrocento Sans"/>
                        </a:rPr>
                        <a:t>DDR transfers data twice as fast as SDRAM.</a:t>
                      </a:r>
                      <a:br>
                        <a:rPr lang="en-CA" sz="1100" u="none" cap="none" strike="noStrike">
                          <a:latin typeface="Quattrocento Sans"/>
                          <a:ea typeface="Quattrocento Sans"/>
                          <a:cs typeface="Quattrocento Sans"/>
                          <a:sym typeface="Quattrocento Sans"/>
                        </a:rPr>
                      </a:br>
                      <a:r>
                        <a:rPr lang="en-CA" sz="1100" u="none" cap="none" strike="noStrike">
                          <a:latin typeface="Quattrocento Sans"/>
                          <a:ea typeface="Quattrocento Sans"/>
                          <a:cs typeface="Quattrocento Sans"/>
                          <a:sym typeface="Quattrocento Sans"/>
                        </a:rPr>
                        <a:t>Larger buffer gives it a huge boost.</a:t>
                      </a:r>
                      <a:endParaRPr sz="1100" u="none" cap="none" strike="noStrike">
                        <a:latin typeface="Quattrocento Sans"/>
                        <a:ea typeface="Quattrocento Sans"/>
                        <a:cs typeface="Quattrocento Sans"/>
                        <a:sym typeface="Quattrocento Sans"/>
                      </a:endParaRPr>
                    </a:p>
                  </a:txBody>
                  <a:tcPr marT="63500" marB="63500" marR="63500" marL="63500"/>
                </a:tc>
              </a:tr>
              <a:tr h="370850">
                <a:tc>
                  <a:txBody>
                    <a:bodyPr/>
                    <a:lstStyle/>
                    <a:p>
                      <a:pPr indent="0" lvl="0" marL="0" marR="0" rtl="0" algn="l">
                        <a:spcBef>
                          <a:spcPts val="0"/>
                        </a:spcBef>
                        <a:spcAft>
                          <a:spcPts val="0"/>
                        </a:spcAft>
                        <a:buNone/>
                      </a:pPr>
                      <a:r>
                        <a:rPr b="1" lang="en-CA" sz="1100" u="none" cap="none" strike="noStrike">
                          <a:latin typeface="Quattrocento Sans"/>
                          <a:ea typeface="Quattrocento Sans"/>
                          <a:cs typeface="Quattrocento Sans"/>
                          <a:sym typeface="Quattrocento Sans"/>
                        </a:rPr>
                        <a:t>Double Data Rate 2 SDRAM (DDR2)</a:t>
                      </a:r>
                      <a:endParaRPr b="1" sz="1100">
                        <a:latin typeface="Quattrocento Sans"/>
                        <a:ea typeface="Quattrocento Sans"/>
                        <a:cs typeface="Quattrocento Sans"/>
                        <a:sym typeface="Quattrocento Sans"/>
                      </a:endParaRPr>
                    </a:p>
                  </a:txBody>
                  <a:tcPr marT="45725" marB="45725" marR="91450" marL="91450"/>
                </a:tc>
                <a:tc>
                  <a:txBody>
                    <a:bodyPr/>
                    <a:lstStyle/>
                    <a:p>
                      <a:pPr indent="0" lvl="0" marL="0" marR="0" rtl="0" algn="l">
                        <a:spcBef>
                          <a:spcPts val="0"/>
                        </a:spcBef>
                        <a:spcAft>
                          <a:spcPts val="0"/>
                        </a:spcAft>
                        <a:buNone/>
                      </a:pPr>
                      <a:r>
                        <a:rPr lang="en-CA" sz="1100">
                          <a:latin typeface="Quattrocento Sans"/>
                          <a:ea typeface="Quattrocento Sans"/>
                          <a:cs typeface="Quattrocento Sans"/>
                          <a:sym typeface="Quattrocento Sans"/>
                        </a:rPr>
                        <a:t>DDR2 decreases noise making it faster than DDR.</a:t>
                      </a:r>
                      <a:endParaRPr sz="1100">
                        <a:latin typeface="Quattrocento Sans"/>
                        <a:ea typeface="Quattrocento Sans"/>
                        <a:cs typeface="Quattrocento Sans"/>
                        <a:sym typeface="Quattrocento Sans"/>
                      </a:endParaRPr>
                    </a:p>
                  </a:txBody>
                  <a:tcPr marT="45725" marB="45725" marR="91450" marL="91450"/>
                </a:tc>
              </a:tr>
              <a:tr h="370850">
                <a:tc>
                  <a:txBody>
                    <a:bodyPr/>
                    <a:lstStyle/>
                    <a:p>
                      <a:pPr indent="0" lvl="0" marL="0" marR="0" rtl="0" algn="l">
                        <a:spcBef>
                          <a:spcPts val="0"/>
                        </a:spcBef>
                        <a:spcAft>
                          <a:spcPts val="0"/>
                        </a:spcAft>
                        <a:buNone/>
                      </a:pPr>
                      <a:r>
                        <a:rPr b="1" lang="en-CA" sz="1100">
                          <a:latin typeface="Quattrocento Sans"/>
                          <a:ea typeface="Quattrocento Sans"/>
                          <a:cs typeface="Quattrocento Sans"/>
                          <a:sym typeface="Quattrocento Sans"/>
                        </a:rPr>
                        <a:t>Double Data Rate 3 SDRAM (DDR3)</a:t>
                      </a:r>
                      <a:endParaRPr b="1" sz="1100">
                        <a:latin typeface="Quattrocento Sans"/>
                        <a:ea typeface="Quattrocento Sans"/>
                        <a:cs typeface="Quattrocento Sans"/>
                        <a:sym typeface="Quattrocento Sans"/>
                      </a:endParaRPr>
                    </a:p>
                  </a:txBody>
                  <a:tcPr marT="45725" marB="45725" marR="91450" marL="91450"/>
                </a:tc>
                <a:tc>
                  <a:txBody>
                    <a:bodyPr/>
                    <a:lstStyle/>
                    <a:p>
                      <a:pPr indent="0" lvl="0" marL="0" marR="0" rtl="0" algn="l">
                        <a:spcBef>
                          <a:spcPts val="0"/>
                        </a:spcBef>
                        <a:spcAft>
                          <a:spcPts val="0"/>
                        </a:spcAft>
                        <a:buNone/>
                      </a:pPr>
                      <a:r>
                        <a:rPr lang="en-CA" sz="1100">
                          <a:latin typeface="Quattrocento Sans"/>
                          <a:ea typeface="Quattrocento Sans"/>
                          <a:cs typeface="Quattrocento Sans"/>
                          <a:sym typeface="Quattrocento Sans"/>
                        </a:rPr>
                        <a:t>DDR3 doubles the clock rate of DDR2, consumes less power and generates less heat.</a:t>
                      </a:r>
                      <a:endParaRPr sz="1100">
                        <a:latin typeface="Quattrocento Sans"/>
                        <a:ea typeface="Quattrocento Sans"/>
                        <a:cs typeface="Quattrocento Sans"/>
                        <a:sym typeface="Quattrocento Sans"/>
                      </a:endParaRPr>
                    </a:p>
                  </a:txBody>
                  <a:tcPr marT="45725" marB="45725" marR="91450" marL="91450"/>
                </a:tc>
              </a:tr>
              <a:tr h="370850">
                <a:tc>
                  <a:txBody>
                    <a:bodyPr/>
                    <a:lstStyle/>
                    <a:p>
                      <a:pPr indent="0" lvl="0" marL="0" marR="0" rtl="0" algn="l">
                        <a:spcBef>
                          <a:spcPts val="0"/>
                        </a:spcBef>
                        <a:spcAft>
                          <a:spcPts val="0"/>
                        </a:spcAft>
                        <a:buNone/>
                      </a:pPr>
                      <a:r>
                        <a:rPr b="1" lang="en-CA" sz="1100">
                          <a:latin typeface="Quattrocento Sans"/>
                          <a:ea typeface="Quattrocento Sans"/>
                          <a:cs typeface="Quattrocento Sans"/>
                          <a:sym typeface="Quattrocento Sans"/>
                        </a:rPr>
                        <a:t>Double Data Rate 4 SDRAM (DDR4)</a:t>
                      </a:r>
                      <a:endParaRPr b="1" sz="1100">
                        <a:latin typeface="Quattrocento Sans"/>
                        <a:ea typeface="Quattrocento Sans"/>
                        <a:cs typeface="Quattrocento Sans"/>
                        <a:sym typeface="Quattrocento Sans"/>
                      </a:endParaRPr>
                    </a:p>
                  </a:txBody>
                  <a:tcPr marT="45725" marB="45725" marR="91450" marL="91450">
                    <a:solidFill>
                      <a:srgbClr val="FF9900"/>
                    </a:solidFill>
                  </a:tcPr>
                </a:tc>
                <a:tc>
                  <a:txBody>
                    <a:bodyPr/>
                    <a:lstStyle/>
                    <a:p>
                      <a:pPr indent="0" lvl="0" marL="0" marR="0" rtl="0" algn="l">
                        <a:spcBef>
                          <a:spcPts val="0"/>
                        </a:spcBef>
                        <a:spcAft>
                          <a:spcPts val="0"/>
                        </a:spcAft>
                        <a:buNone/>
                      </a:pPr>
                      <a:r>
                        <a:rPr lang="en-CA" sz="1100">
                          <a:latin typeface="Quattrocento Sans"/>
                          <a:ea typeface="Quattrocento Sans"/>
                          <a:cs typeface="Quattrocento Sans"/>
                          <a:sym typeface="Quattrocento Sans"/>
                        </a:rPr>
                        <a:t>DDR4 arrived in 2014 with even faster speeds. (most common RAM type in desktops/laptops today)</a:t>
                      </a:r>
                      <a:endParaRPr sz="1100">
                        <a:latin typeface="Quattrocento Sans"/>
                        <a:ea typeface="Quattrocento Sans"/>
                        <a:cs typeface="Quattrocento Sans"/>
                        <a:sym typeface="Quattrocento Sans"/>
                      </a:endParaRPr>
                    </a:p>
                  </a:txBody>
                  <a:tcPr marT="45725" marB="45725" marR="91450" marL="91450">
                    <a:solidFill>
                      <a:srgbClr val="FF9900"/>
                    </a:solidFill>
                  </a:tcPr>
                </a:tc>
              </a:tr>
              <a:tr h="370850">
                <a:tc>
                  <a:txBody>
                    <a:bodyPr/>
                    <a:lstStyle/>
                    <a:p>
                      <a:pPr indent="0" lvl="0" marL="0" rtl="0" algn="l">
                        <a:spcBef>
                          <a:spcPts val="0"/>
                        </a:spcBef>
                        <a:spcAft>
                          <a:spcPts val="0"/>
                        </a:spcAft>
                        <a:buClr>
                          <a:schemeClr val="dk1"/>
                        </a:buClr>
                        <a:buFont typeface="Arial"/>
                        <a:buNone/>
                      </a:pPr>
                      <a:r>
                        <a:rPr b="1" lang="en-CA" sz="1100">
                          <a:latin typeface="Quattrocento Sans"/>
                          <a:ea typeface="Quattrocento Sans"/>
                          <a:cs typeface="Quattrocento Sans"/>
                          <a:sym typeface="Quattrocento Sans"/>
                        </a:rPr>
                        <a:t>Double Data Rate 5 SDRAM (DDR5)</a:t>
                      </a:r>
                      <a:endParaRPr/>
                    </a:p>
                  </a:txBody>
                  <a:tcPr marT="63500" marB="63500" marR="63500" marL="63500"/>
                </a:tc>
                <a:tc>
                  <a:txBody>
                    <a:bodyPr/>
                    <a:lstStyle/>
                    <a:p>
                      <a:pPr indent="0" lvl="0" marL="0" marR="0" rtl="0" algn="l">
                        <a:lnSpc>
                          <a:spcPct val="115000"/>
                        </a:lnSpc>
                        <a:spcBef>
                          <a:spcPts val="0"/>
                        </a:spcBef>
                        <a:spcAft>
                          <a:spcPts val="0"/>
                        </a:spcAft>
                        <a:buNone/>
                      </a:pPr>
                      <a:r>
                        <a:rPr lang="en-CA" sz="1100">
                          <a:latin typeface="Quattrocento Sans"/>
                          <a:ea typeface="Quattrocento Sans"/>
                          <a:cs typeface="Quattrocento Sans"/>
                          <a:sym typeface="Quattrocento Sans"/>
                        </a:rPr>
                        <a:t>Introduced in 2020, has not been widely adopted yet.</a:t>
                      </a:r>
                      <a:endParaRPr/>
                    </a:p>
                  </a:txBody>
                  <a:tcPr marT="63500" marB="63500" marR="63500" marL="63500"/>
                </a:tc>
              </a:tr>
            </a:tbl>
          </a:graphicData>
        </a:graphic>
      </p:graphicFrame>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32"/>
          <p:cNvSpPr txBox="1"/>
          <p:nvPr>
            <p:ph type="title"/>
          </p:nvPr>
        </p:nvSpPr>
        <p:spPr>
          <a:xfrm>
            <a:off x="609600" y="1"/>
            <a:ext cx="10744200" cy="1228436"/>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lt1"/>
              </a:buClr>
              <a:buSzPts val="3600"/>
              <a:buFont typeface="Quattrocento Sans"/>
              <a:buNone/>
            </a:pPr>
            <a:r>
              <a:rPr lang="en-CA"/>
              <a:t>RAM Latency</a:t>
            </a:r>
            <a:endParaRPr/>
          </a:p>
        </p:txBody>
      </p:sp>
      <p:sp>
        <p:nvSpPr>
          <p:cNvPr id="348" name="Google Shape;348;p32"/>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fontScale="62500" lnSpcReduction="20000"/>
          </a:bodyPr>
          <a:lstStyle/>
          <a:p>
            <a:pPr indent="-157162" lvl="0" marL="228600" rtl="0" algn="l">
              <a:lnSpc>
                <a:spcPct val="115000"/>
              </a:lnSpc>
              <a:spcBef>
                <a:spcPts val="0"/>
              </a:spcBef>
              <a:spcAft>
                <a:spcPts val="0"/>
              </a:spcAft>
              <a:buClr>
                <a:srgbClr val="7F7F7F"/>
              </a:buClr>
              <a:buSzPct val="100000"/>
              <a:buChar char="•"/>
            </a:pPr>
            <a:r>
              <a:rPr lang="en-CA"/>
              <a:t>Latency refers to the slight delay that occurs when the memory controller starts to grab a line of memory. </a:t>
            </a:r>
            <a:endParaRPr/>
          </a:p>
          <a:p>
            <a:pPr indent="-157162" lvl="0" marL="228600" rtl="0" algn="l">
              <a:lnSpc>
                <a:spcPct val="115000"/>
              </a:lnSpc>
              <a:spcBef>
                <a:spcPts val="900"/>
              </a:spcBef>
              <a:spcAft>
                <a:spcPts val="0"/>
              </a:spcAft>
              <a:buClr>
                <a:srgbClr val="7F7F7F"/>
              </a:buClr>
              <a:buSzPct val="100000"/>
              <a:buChar char="•"/>
            </a:pPr>
            <a:r>
              <a:rPr lang="en-CA"/>
              <a:t>RAM with lower latency is faster than RAM with a higher latency.</a:t>
            </a:r>
            <a:endParaRPr/>
          </a:p>
          <a:p>
            <a:pPr indent="0" lvl="0" marL="0" rtl="0" algn="l">
              <a:lnSpc>
                <a:spcPct val="115000"/>
              </a:lnSpc>
              <a:spcBef>
                <a:spcPts val="900"/>
              </a:spcBef>
              <a:spcAft>
                <a:spcPts val="0"/>
              </a:spcAft>
              <a:buNone/>
            </a:pPr>
            <a:r>
              <a:t/>
            </a:r>
            <a:endParaRPr/>
          </a:p>
          <a:p>
            <a:pPr indent="0" lvl="0" marL="0" rtl="0" algn="l">
              <a:lnSpc>
                <a:spcPct val="115000"/>
              </a:lnSpc>
              <a:spcBef>
                <a:spcPts val="900"/>
              </a:spcBef>
              <a:spcAft>
                <a:spcPts val="0"/>
              </a:spcAft>
              <a:buNone/>
            </a:pPr>
            <a:r>
              <a:rPr b="1" lang="en-CA"/>
              <a:t>NOTE: </a:t>
            </a:r>
            <a:r>
              <a:rPr lang="en-CA"/>
              <a:t>Latency is a general concept in physics and engineering. The Wikipedia article on Latency provides a good two sentence explanation:</a:t>
            </a:r>
            <a:br>
              <a:rPr lang="en-CA"/>
            </a:br>
            <a:endParaRPr/>
          </a:p>
          <a:p>
            <a:pPr indent="0" lvl="0" marL="0" rtl="0" algn="l">
              <a:lnSpc>
                <a:spcPct val="115000"/>
              </a:lnSpc>
              <a:spcBef>
                <a:spcPts val="900"/>
              </a:spcBef>
              <a:spcAft>
                <a:spcPts val="0"/>
              </a:spcAft>
              <a:buNone/>
            </a:pPr>
            <a:r>
              <a:rPr lang="en-CA"/>
              <a:t>“Latency from a general point of view is a time delay between the cause and the effect of some physical change in the system being observed… Latency is physically a consequence of the limited velocity which any physical interaction can propagate.”</a:t>
            </a:r>
            <a:br>
              <a:rPr lang="en-CA"/>
            </a:br>
            <a:endParaRPr/>
          </a:p>
          <a:p>
            <a:pPr indent="0" lvl="0" marL="0" rtl="0" algn="l">
              <a:lnSpc>
                <a:spcPct val="115000"/>
              </a:lnSpc>
              <a:spcBef>
                <a:spcPts val="900"/>
              </a:spcBef>
              <a:spcAft>
                <a:spcPts val="0"/>
              </a:spcAft>
              <a:buNone/>
            </a:pPr>
            <a:r>
              <a:rPr lang="en-CA"/>
              <a:t>Remember</a:t>
            </a:r>
            <a:r>
              <a:rPr lang="en-CA"/>
              <a:t> from lecture 2: CRT monitors have lower latency than LCD/LED monitors due to electrons travelling faster in a vacuum than through digital circuits!</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33"/>
          <p:cNvSpPr txBox="1"/>
          <p:nvPr>
            <p:ph type="title"/>
          </p:nvPr>
        </p:nvSpPr>
        <p:spPr>
          <a:xfrm>
            <a:off x="609600" y="1"/>
            <a:ext cx="10744200" cy="1228436"/>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lt1"/>
              </a:buClr>
              <a:buSzPts val="3600"/>
              <a:buFont typeface="Quattrocento Sans"/>
              <a:buNone/>
            </a:pPr>
            <a:r>
              <a:rPr lang="en-CA"/>
              <a:t>Memory Redundancy / Error Checking</a:t>
            </a:r>
            <a:endParaRPr/>
          </a:p>
        </p:txBody>
      </p:sp>
      <p:sp>
        <p:nvSpPr>
          <p:cNvPr id="354" name="Google Shape;354;p3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7F7F7F"/>
              </a:buClr>
              <a:buSzPts val="3000"/>
              <a:buChar char="•"/>
            </a:pPr>
            <a:r>
              <a:rPr lang="en-CA"/>
              <a:t>Memory errors occur when data is not stored correctly in the RAM chips. </a:t>
            </a:r>
            <a:endParaRPr/>
          </a:p>
          <a:p>
            <a:pPr indent="-228600" lvl="0" marL="228600" rtl="0" algn="l">
              <a:lnSpc>
                <a:spcPct val="90000"/>
              </a:lnSpc>
              <a:spcBef>
                <a:spcPts val="900"/>
              </a:spcBef>
              <a:spcAft>
                <a:spcPts val="0"/>
              </a:spcAft>
              <a:buClr>
                <a:srgbClr val="7F7F7F"/>
              </a:buClr>
              <a:buSzPts val="3000"/>
              <a:buChar char="•"/>
            </a:pPr>
            <a:r>
              <a:rPr lang="en-CA"/>
              <a:t>Computers use different methods to detect and correct data errors in memory.</a:t>
            </a:r>
            <a:endParaRPr/>
          </a:p>
          <a:p>
            <a:pPr indent="-228600" lvl="1" marL="685800" rtl="0" algn="l">
              <a:lnSpc>
                <a:spcPct val="90000"/>
              </a:lnSpc>
              <a:spcBef>
                <a:spcPts val="780"/>
              </a:spcBef>
              <a:spcAft>
                <a:spcPts val="0"/>
              </a:spcAft>
              <a:buClr>
                <a:srgbClr val="7F7F7F"/>
              </a:buClr>
              <a:buSzPts val="2600"/>
              <a:buChar char="•"/>
            </a:pPr>
            <a:r>
              <a:rPr lang="en-CA"/>
              <a:t>Non-parity memory.</a:t>
            </a:r>
            <a:endParaRPr/>
          </a:p>
          <a:p>
            <a:pPr indent="-228600" lvl="1" marL="685800" rtl="0" algn="l">
              <a:lnSpc>
                <a:spcPct val="90000"/>
              </a:lnSpc>
              <a:spcBef>
                <a:spcPts val="780"/>
              </a:spcBef>
              <a:spcAft>
                <a:spcPts val="0"/>
              </a:spcAft>
              <a:buClr>
                <a:srgbClr val="7F7F7F"/>
              </a:buClr>
              <a:buSzPts val="2600"/>
              <a:buChar char="•"/>
            </a:pPr>
            <a:r>
              <a:rPr lang="en-CA"/>
              <a:t>Parity memory.</a:t>
            </a:r>
            <a:endParaRPr/>
          </a:p>
          <a:p>
            <a:pPr indent="-228600" lvl="1" marL="685800" rtl="0" algn="l">
              <a:lnSpc>
                <a:spcPct val="90000"/>
              </a:lnSpc>
              <a:spcBef>
                <a:spcPts val="780"/>
              </a:spcBef>
              <a:spcAft>
                <a:spcPts val="0"/>
              </a:spcAft>
              <a:buClr>
                <a:srgbClr val="7F7F7F"/>
              </a:buClr>
              <a:buSzPts val="2600"/>
              <a:buChar char="•"/>
            </a:pPr>
            <a:r>
              <a:rPr lang="en-CA"/>
              <a:t>Error-correcting code (ECC) memory.</a:t>
            </a:r>
            <a:endParaRPr/>
          </a:p>
          <a:p>
            <a:pPr indent="-38100" lvl="0" marL="228600" rtl="0" algn="l">
              <a:lnSpc>
                <a:spcPct val="90000"/>
              </a:lnSpc>
              <a:spcBef>
                <a:spcPts val="900"/>
              </a:spcBef>
              <a:spcAft>
                <a:spcPts val="0"/>
              </a:spcAft>
              <a:buClr>
                <a:srgbClr val="7F7F7F"/>
              </a:buClr>
              <a:buSzPts val="3000"/>
              <a:buNone/>
            </a:pPr>
            <a:r>
              <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p34"/>
          <p:cNvSpPr txBox="1"/>
          <p:nvPr>
            <p:ph type="title"/>
          </p:nvPr>
        </p:nvSpPr>
        <p:spPr>
          <a:xfrm>
            <a:off x="609600" y="1"/>
            <a:ext cx="10744200" cy="1228436"/>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lt1"/>
              </a:buClr>
              <a:buSzPts val="3600"/>
              <a:buFont typeface="Quattrocento Sans"/>
              <a:buNone/>
            </a:pPr>
            <a:r>
              <a:rPr lang="en-CA"/>
              <a:t>Memory Redundancy / Error Checking (cont.)</a:t>
            </a:r>
            <a:endParaRPr/>
          </a:p>
        </p:txBody>
      </p:sp>
      <p:graphicFrame>
        <p:nvGraphicFramePr>
          <p:cNvPr id="360" name="Google Shape;360;p34"/>
          <p:cNvGraphicFramePr/>
          <p:nvPr/>
        </p:nvGraphicFramePr>
        <p:xfrm>
          <a:off x="838200" y="1825625"/>
          <a:ext cx="3000000" cy="3000000"/>
        </p:xfrm>
        <a:graphic>
          <a:graphicData uri="http://schemas.openxmlformats.org/drawingml/2006/table">
            <a:tbl>
              <a:tblPr bandRow="1" firstRow="1">
                <a:noFill/>
                <a:tableStyleId>{3EC97CF4-D8C7-45C0-847A-35C0605B4950}</a:tableStyleId>
              </a:tblPr>
              <a:tblGrid>
                <a:gridCol w="2483850"/>
                <a:gridCol w="8031750"/>
              </a:tblGrid>
              <a:tr h="1537025">
                <a:tc>
                  <a:txBody>
                    <a:bodyPr/>
                    <a:lstStyle/>
                    <a:p>
                      <a:pPr indent="0" lvl="0" marL="0" marR="0" rtl="0" algn="l">
                        <a:lnSpc>
                          <a:spcPct val="115000"/>
                        </a:lnSpc>
                        <a:spcBef>
                          <a:spcPts val="0"/>
                        </a:spcBef>
                        <a:spcAft>
                          <a:spcPts val="0"/>
                        </a:spcAft>
                        <a:buNone/>
                      </a:pPr>
                      <a:r>
                        <a:rPr lang="en-CA" sz="2000">
                          <a:latin typeface="Quattrocento Sans"/>
                          <a:ea typeface="Quattrocento Sans"/>
                          <a:cs typeface="Quattrocento Sans"/>
                          <a:sym typeface="Quattrocento Sans"/>
                        </a:rPr>
                        <a:t>Non-parity memory</a:t>
                      </a:r>
                      <a:endParaRPr/>
                    </a:p>
                  </a:txBody>
                  <a:tcPr marT="63500" marB="63500" marR="63500" marL="63500"/>
                </a:tc>
                <a:tc>
                  <a:txBody>
                    <a:bodyPr/>
                    <a:lstStyle/>
                    <a:p>
                      <a:pPr indent="0" lvl="0" marL="0" marR="0" rtl="0" algn="l">
                        <a:lnSpc>
                          <a:spcPct val="115000"/>
                        </a:lnSpc>
                        <a:spcBef>
                          <a:spcPts val="0"/>
                        </a:spcBef>
                        <a:spcAft>
                          <a:spcPts val="0"/>
                        </a:spcAft>
                        <a:buNone/>
                      </a:pPr>
                      <a:r>
                        <a:rPr lang="en-CA" sz="2000">
                          <a:latin typeface="Quattrocento Sans"/>
                          <a:ea typeface="Quattrocento Sans"/>
                          <a:cs typeface="Quattrocento Sans"/>
                          <a:sym typeface="Quattrocento Sans"/>
                        </a:rPr>
                        <a:t>Cheapest level of redundancy, works fine for most applications.</a:t>
                      </a:r>
                      <a:endParaRPr/>
                    </a:p>
                    <a:p>
                      <a:pPr indent="0" lvl="0" marL="0" marR="0" rtl="0" algn="l">
                        <a:lnSpc>
                          <a:spcPct val="115000"/>
                        </a:lnSpc>
                        <a:spcBef>
                          <a:spcPts val="0"/>
                        </a:spcBef>
                        <a:spcAft>
                          <a:spcPts val="0"/>
                        </a:spcAft>
                        <a:buNone/>
                      </a:pPr>
                      <a:r>
                        <a:rPr lang="en-CA" sz="2000">
                          <a:latin typeface="Quattrocento Sans"/>
                          <a:ea typeface="Quattrocento Sans"/>
                          <a:cs typeface="Quattrocento Sans"/>
                          <a:sym typeface="Quattrocento Sans"/>
                        </a:rPr>
                        <a:t>If a memory error occurs, the OS has no way of knowing. </a:t>
                      </a:r>
                      <a:endParaRPr/>
                    </a:p>
                    <a:p>
                      <a:pPr indent="0" lvl="0" marL="0" marR="0" rtl="0" algn="l">
                        <a:lnSpc>
                          <a:spcPct val="115000"/>
                        </a:lnSpc>
                        <a:spcBef>
                          <a:spcPts val="0"/>
                        </a:spcBef>
                        <a:spcAft>
                          <a:spcPts val="0"/>
                        </a:spcAft>
                        <a:buNone/>
                      </a:pPr>
                      <a:r>
                        <a:rPr lang="en-CA" sz="2000">
                          <a:latin typeface="Quattrocento Sans"/>
                          <a:ea typeface="Quattrocento Sans"/>
                          <a:cs typeface="Quattrocento Sans"/>
                          <a:sym typeface="Quattrocento Sans"/>
                        </a:rPr>
                        <a:t>Data can be therefore be corrupted without warning.</a:t>
                      </a:r>
                      <a:endParaRPr/>
                    </a:p>
                  </a:txBody>
                  <a:tcPr marT="63500" marB="63500" marR="63500" marL="63500"/>
                </a:tc>
              </a:tr>
              <a:tr h="1537025">
                <a:tc>
                  <a:txBody>
                    <a:bodyPr/>
                    <a:lstStyle/>
                    <a:p>
                      <a:pPr indent="0" lvl="0" marL="0" marR="0" rtl="0" algn="l">
                        <a:lnSpc>
                          <a:spcPct val="115000"/>
                        </a:lnSpc>
                        <a:spcBef>
                          <a:spcPts val="0"/>
                        </a:spcBef>
                        <a:spcAft>
                          <a:spcPts val="0"/>
                        </a:spcAft>
                        <a:buNone/>
                      </a:pPr>
                      <a:r>
                        <a:rPr lang="en-CA" sz="2000">
                          <a:latin typeface="Quattrocento Sans"/>
                          <a:ea typeface="Quattrocento Sans"/>
                          <a:cs typeface="Quattrocento Sans"/>
                          <a:sym typeface="Quattrocento Sans"/>
                        </a:rPr>
                        <a:t>Parity memory</a:t>
                      </a:r>
                      <a:endParaRPr/>
                    </a:p>
                  </a:txBody>
                  <a:tcPr marT="63500" marB="63500" marR="63500" marL="63500"/>
                </a:tc>
                <a:tc>
                  <a:txBody>
                    <a:bodyPr/>
                    <a:lstStyle/>
                    <a:p>
                      <a:pPr indent="0" lvl="0" marL="0" marR="0" rtl="0" algn="l">
                        <a:lnSpc>
                          <a:spcPct val="115000"/>
                        </a:lnSpc>
                        <a:spcBef>
                          <a:spcPts val="0"/>
                        </a:spcBef>
                        <a:spcAft>
                          <a:spcPts val="0"/>
                        </a:spcAft>
                        <a:buNone/>
                      </a:pPr>
                      <a:r>
                        <a:rPr lang="en-CA" sz="2000">
                          <a:latin typeface="Quattrocento Sans"/>
                          <a:ea typeface="Quattrocento Sans"/>
                          <a:cs typeface="Quattrocento Sans"/>
                          <a:sym typeface="Quattrocento Sans"/>
                        </a:rPr>
                        <a:t>Also called true parity.</a:t>
                      </a:r>
                      <a:endParaRPr/>
                    </a:p>
                    <a:p>
                      <a:pPr indent="0" lvl="0" marL="0" marR="0" rtl="0" algn="l">
                        <a:lnSpc>
                          <a:spcPct val="115000"/>
                        </a:lnSpc>
                        <a:spcBef>
                          <a:spcPts val="0"/>
                        </a:spcBef>
                        <a:spcAft>
                          <a:spcPts val="0"/>
                        </a:spcAft>
                        <a:buNone/>
                      </a:pPr>
                      <a:r>
                        <a:rPr lang="en-CA" sz="2000">
                          <a:latin typeface="Quattrocento Sans"/>
                          <a:ea typeface="Quattrocento Sans"/>
                          <a:cs typeface="Quattrocento Sans"/>
                          <a:sym typeface="Quattrocento Sans"/>
                        </a:rPr>
                        <a:t>Parity memory contains extra chips that act as parity chips.</a:t>
                      </a:r>
                      <a:endParaRPr/>
                    </a:p>
                    <a:p>
                      <a:pPr indent="0" lvl="0" marL="0" marR="0" rtl="0" algn="l">
                        <a:lnSpc>
                          <a:spcPct val="115000"/>
                        </a:lnSpc>
                        <a:spcBef>
                          <a:spcPts val="0"/>
                        </a:spcBef>
                        <a:spcAft>
                          <a:spcPts val="0"/>
                        </a:spcAft>
                        <a:buNone/>
                      </a:pPr>
                      <a:r>
                        <a:rPr lang="en-CA" sz="2000">
                          <a:latin typeface="Quattrocento Sans"/>
                          <a:ea typeface="Quattrocento Sans"/>
                          <a:cs typeface="Quattrocento Sans"/>
                          <a:sym typeface="Quattrocento Sans"/>
                        </a:rPr>
                        <a:t>A memory error can be detected and the OS is informed.</a:t>
                      </a:r>
                      <a:endParaRPr/>
                    </a:p>
                  </a:txBody>
                  <a:tcPr marT="63500" marB="63500" marR="63500" marL="63500"/>
                </a:tc>
              </a:tr>
              <a:tr h="1106825">
                <a:tc>
                  <a:txBody>
                    <a:bodyPr/>
                    <a:lstStyle/>
                    <a:p>
                      <a:pPr indent="0" lvl="0" marL="0" marR="0" rtl="0" algn="l">
                        <a:lnSpc>
                          <a:spcPct val="115000"/>
                        </a:lnSpc>
                        <a:spcBef>
                          <a:spcPts val="0"/>
                        </a:spcBef>
                        <a:spcAft>
                          <a:spcPts val="0"/>
                        </a:spcAft>
                        <a:buNone/>
                      </a:pPr>
                      <a:r>
                        <a:rPr lang="en-CA" sz="2000">
                          <a:latin typeface="Quattrocento Sans"/>
                          <a:ea typeface="Quattrocento Sans"/>
                          <a:cs typeface="Quattrocento Sans"/>
                          <a:sym typeface="Quattrocento Sans"/>
                        </a:rPr>
                        <a:t>ECC memory</a:t>
                      </a:r>
                      <a:endParaRPr/>
                    </a:p>
                  </a:txBody>
                  <a:tcPr marT="63500" marB="63500" marR="63500" marL="63500"/>
                </a:tc>
                <a:tc>
                  <a:txBody>
                    <a:bodyPr/>
                    <a:lstStyle/>
                    <a:p>
                      <a:pPr indent="0" lvl="0" marL="0" marR="0" rtl="0" algn="l">
                        <a:lnSpc>
                          <a:spcPct val="115000"/>
                        </a:lnSpc>
                        <a:spcBef>
                          <a:spcPts val="0"/>
                        </a:spcBef>
                        <a:spcAft>
                          <a:spcPts val="0"/>
                        </a:spcAft>
                        <a:buNone/>
                      </a:pPr>
                      <a:r>
                        <a:rPr lang="en-CA" sz="2000">
                          <a:latin typeface="Quattrocento Sans"/>
                          <a:ea typeface="Quattrocento Sans"/>
                          <a:cs typeface="Quattrocento Sans"/>
                          <a:sym typeface="Quattrocento Sans"/>
                        </a:rPr>
                        <a:t>Also called error checking and correcting, most expensive.</a:t>
                      </a:r>
                      <a:endParaRPr/>
                    </a:p>
                    <a:p>
                      <a:pPr indent="0" lvl="0" marL="0" marR="0" rtl="0" algn="l">
                        <a:lnSpc>
                          <a:spcPct val="115000"/>
                        </a:lnSpc>
                        <a:spcBef>
                          <a:spcPts val="0"/>
                        </a:spcBef>
                        <a:spcAft>
                          <a:spcPts val="0"/>
                        </a:spcAft>
                        <a:buNone/>
                      </a:pPr>
                      <a:r>
                        <a:rPr lang="en-CA" sz="2000">
                          <a:latin typeface="Quattrocento Sans"/>
                          <a:ea typeface="Quattrocento Sans"/>
                          <a:cs typeface="Quattrocento Sans"/>
                          <a:sym typeface="Quattrocento Sans"/>
                        </a:rPr>
                        <a:t>Detects multiple-bit memory errors and can correct 1-bit errors.</a:t>
                      </a:r>
                      <a:endParaRPr/>
                    </a:p>
                  </a:txBody>
                  <a:tcPr marT="63500" marB="63500" marR="63500" marL="63500"/>
                </a:tc>
              </a:tr>
            </a:tbl>
          </a:graphicData>
        </a:graphic>
      </p:graphicFrame>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35"/>
          <p:cNvSpPr txBox="1"/>
          <p:nvPr>
            <p:ph type="title"/>
          </p:nvPr>
        </p:nvSpPr>
        <p:spPr>
          <a:xfrm>
            <a:off x="609600" y="1"/>
            <a:ext cx="10744200" cy="1228436"/>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lt1"/>
              </a:buClr>
              <a:buSzPts val="3600"/>
              <a:buFont typeface="Quattrocento Sans"/>
              <a:buNone/>
            </a:pPr>
            <a:r>
              <a:rPr lang="en-CA"/>
              <a:t>Working With RAM</a:t>
            </a:r>
            <a:endParaRPr/>
          </a:p>
        </p:txBody>
      </p:sp>
      <p:sp>
        <p:nvSpPr>
          <p:cNvPr id="366" name="Google Shape;366;p35"/>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fontScale="62500"/>
          </a:bodyPr>
          <a:lstStyle/>
          <a:p>
            <a:pPr indent="-157162" lvl="0" marL="228600" rtl="0" algn="l">
              <a:lnSpc>
                <a:spcPct val="115000"/>
              </a:lnSpc>
              <a:spcBef>
                <a:spcPts val="0"/>
              </a:spcBef>
              <a:spcAft>
                <a:spcPts val="0"/>
              </a:spcAft>
              <a:buClr>
                <a:srgbClr val="7F7F7F"/>
              </a:buClr>
              <a:buSzPct val="100000"/>
              <a:buChar char="•"/>
            </a:pPr>
            <a:r>
              <a:rPr lang="en-CA"/>
              <a:t>The single hardware upgrade that improves system performance is adding more RAM.</a:t>
            </a:r>
            <a:endParaRPr/>
          </a:p>
          <a:p>
            <a:pPr indent="-166687" lvl="1" marL="685800" rtl="0" algn="l">
              <a:lnSpc>
                <a:spcPct val="115000"/>
              </a:lnSpc>
              <a:spcBef>
                <a:spcPts val="780"/>
              </a:spcBef>
              <a:spcAft>
                <a:spcPts val="0"/>
              </a:spcAft>
              <a:buClr>
                <a:srgbClr val="7F7F7F"/>
              </a:buClr>
              <a:buSzPct val="100000"/>
              <a:buChar char="•"/>
            </a:pPr>
            <a:r>
              <a:rPr lang="en-CA"/>
              <a:t>Adding more RAM can improve:</a:t>
            </a:r>
            <a:endParaRPr/>
          </a:p>
          <a:p>
            <a:pPr indent="-166687" lvl="1" marL="685800" rtl="0" algn="l">
              <a:lnSpc>
                <a:spcPct val="115000"/>
              </a:lnSpc>
              <a:spcBef>
                <a:spcPts val="780"/>
              </a:spcBef>
              <a:spcAft>
                <a:spcPts val="0"/>
              </a:spcAft>
              <a:buClr>
                <a:srgbClr val="7F7F7F"/>
              </a:buClr>
              <a:buSzPct val="100000"/>
              <a:buChar char="•"/>
            </a:pPr>
            <a:r>
              <a:rPr lang="en-CA"/>
              <a:t>Performance.</a:t>
            </a:r>
            <a:endParaRPr/>
          </a:p>
          <a:p>
            <a:pPr indent="-166687" lvl="1" marL="685800" rtl="0" algn="l">
              <a:lnSpc>
                <a:spcPct val="115000"/>
              </a:lnSpc>
              <a:spcBef>
                <a:spcPts val="780"/>
              </a:spcBef>
              <a:spcAft>
                <a:spcPts val="0"/>
              </a:spcAft>
              <a:buClr>
                <a:srgbClr val="7F7F7F"/>
              </a:buClr>
              <a:buSzPct val="100000"/>
              <a:buChar char="•"/>
            </a:pPr>
            <a:r>
              <a:rPr lang="en-CA"/>
              <a:t>Speed.</a:t>
            </a:r>
            <a:endParaRPr/>
          </a:p>
          <a:p>
            <a:pPr indent="-166687" lvl="1" marL="685800" rtl="0" algn="l">
              <a:lnSpc>
                <a:spcPct val="115000"/>
              </a:lnSpc>
              <a:spcBef>
                <a:spcPts val="780"/>
              </a:spcBef>
              <a:spcAft>
                <a:spcPts val="0"/>
              </a:spcAft>
              <a:buClr>
                <a:srgbClr val="7F7F7F"/>
              </a:buClr>
              <a:buSzPct val="100000"/>
              <a:buChar char="•"/>
            </a:pPr>
            <a:r>
              <a:rPr lang="en-CA"/>
              <a:t>Stability.</a:t>
            </a:r>
            <a:endParaRPr/>
          </a:p>
          <a:p>
            <a:pPr indent="-152400" lvl="0" marL="228600" rtl="0" algn="l">
              <a:lnSpc>
                <a:spcPct val="115000"/>
              </a:lnSpc>
              <a:spcBef>
                <a:spcPts val="960"/>
              </a:spcBef>
              <a:spcAft>
                <a:spcPts val="0"/>
              </a:spcAft>
              <a:buClr>
                <a:srgbClr val="7F7F7F"/>
              </a:buClr>
              <a:buSzPct val="100000"/>
              <a:buChar char="•"/>
            </a:pPr>
            <a:r>
              <a:rPr lang="en-CA" sz="3200"/>
              <a:t>How do you know if you need more RAM:</a:t>
            </a:r>
            <a:endParaRPr/>
          </a:p>
          <a:p>
            <a:pPr indent="-161925" lvl="1" marL="685800" rtl="0" algn="l">
              <a:lnSpc>
                <a:spcPct val="115000"/>
              </a:lnSpc>
              <a:spcBef>
                <a:spcPts val="840"/>
              </a:spcBef>
              <a:spcAft>
                <a:spcPts val="0"/>
              </a:spcAft>
              <a:buClr>
                <a:srgbClr val="7F7F7F"/>
              </a:buClr>
              <a:buSzPct val="100000"/>
              <a:buChar char="•"/>
            </a:pPr>
            <a:r>
              <a:rPr lang="en-CA" sz="2800"/>
              <a:t>General system sluggishness.</a:t>
            </a:r>
            <a:endParaRPr/>
          </a:p>
          <a:p>
            <a:pPr indent="-161925" lvl="1" marL="685800" rtl="0" algn="l">
              <a:lnSpc>
                <a:spcPct val="115000"/>
              </a:lnSpc>
              <a:spcBef>
                <a:spcPts val="840"/>
              </a:spcBef>
              <a:spcAft>
                <a:spcPts val="0"/>
              </a:spcAft>
              <a:buClr>
                <a:srgbClr val="7F7F7F"/>
              </a:buClr>
              <a:buSzPct val="100000"/>
              <a:buChar char="•"/>
            </a:pPr>
            <a:r>
              <a:rPr lang="en-CA" sz="2800"/>
              <a:t>Excessive hard drive accessing.</a:t>
            </a:r>
            <a:endParaRPr sz="2800"/>
          </a:p>
          <a:p>
            <a:pPr indent="-161925" lvl="1" marL="685800" rtl="0" algn="l">
              <a:lnSpc>
                <a:spcPct val="115000"/>
              </a:lnSpc>
              <a:spcBef>
                <a:spcPts val="840"/>
              </a:spcBef>
              <a:spcAft>
                <a:spcPts val="0"/>
              </a:spcAft>
              <a:buSzPct val="100000"/>
              <a:buChar char="•"/>
            </a:pPr>
            <a:r>
              <a:rPr lang="en-CA" sz="2800"/>
              <a:t>Use the System Monitor on your operating system and see whether your </a:t>
            </a:r>
            <a:r>
              <a:rPr b="1" lang="en-CA" sz="2800"/>
              <a:t>memory</a:t>
            </a:r>
            <a:r>
              <a:rPr lang="en-CA" sz="2800"/>
              <a:t> usage is close to or at 100%.</a:t>
            </a:r>
            <a:endParaRPr sz="2800"/>
          </a:p>
          <a:p>
            <a:pPr indent="-63500" lvl="1" marL="685800" rtl="0" algn="l">
              <a:lnSpc>
                <a:spcPct val="115000"/>
              </a:lnSpc>
              <a:spcBef>
                <a:spcPts val="780"/>
              </a:spcBef>
              <a:spcAft>
                <a:spcPts val="0"/>
              </a:spcAft>
              <a:buClr>
                <a:srgbClr val="7F7F7F"/>
              </a:buClr>
              <a:buSzPct val="100000"/>
              <a:buNone/>
            </a:pPr>
            <a:r>
              <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p36"/>
          <p:cNvSpPr txBox="1"/>
          <p:nvPr>
            <p:ph type="title"/>
          </p:nvPr>
        </p:nvSpPr>
        <p:spPr>
          <a:xfrm>
            <a:off x="609600" y="1"/>
            <a:ext cx="10744200" cy="1228436"/>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lt1"/>
              </a:buClr>
              <a:buSzPts val="3600"/>
              <a:buFont typeface="Quattrocento Sans"/>
              <a:buNone/>
            </a:pPr>
            <a:r>
              <a:rPr lang="en-CA"/>
              <a:t>Working With RAM (cont.)</a:t>
            </a:r>
            <a:endParaRPr/>
          </a:p>
        </p:txBody>
      </p:sp>
      <p:sp>
        <p:nvSpPr>
          <p:cNvPr id="372" name="Google Shape;372;p36"/>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fontScale="70000" lnSpcReduction="20000"/>
          </a:bodyPr>
          <a:lstStyle/>
          <a:p>
            <a:pPr indent="-228600" lvl="0" marL="228600" rtl="0" algn="l">
              <a:lnSpc>
                <a:spcPct val="120000"/>
              </a:lnSpc>
              <a:spcBef>
                <a:spcPts val="0"/>
              </a:spcBef>
              <a:spcAft>
                <a:spcPts val="0"/>
              </a:spcAft>
              <a:buClr>
                <a:srgbClr val="7F7F7F"/>
              </a:buClr>
              <a:buSzPct val="100000"/>
              <a:buChar char="•"/>
            </a:pPr>
            <a:r>
              <a:rPr lang="en-CA" sz="3200"/>
              <a:t>Steps to follow:</a:t>
            </a:r>
            <a:endParaRPr/>
          </a:p>
          <a:p>
            <a:pPr indent="-228600" lvl="1" marL="685800" rtl="0" algn="l">
              <a:lnSpc>
                <a:spcPct val="120000"/>
              </a:lnSpc>
              <a:spcBef>
                <a:spcPts val="588"/>
              </a:spcBef>
              <a:spcAft>
                <a:spcPts val="0"/>
              </a:spcAft>
              <a:buClr>
                <a:srgbClr val="7F7F7F"/>
              </a:buClr>
              <a:buSzPct val="100000"/>
              <a:buChar char="•"/>
            </a:pPr>
            <a:r>
              <a:rPr lang="en-CA" sz="2800"/>
              <a:t>Determine if insufficient RAM is the cause of your problems.</a:t>
            </a:r>
            <a:endParaRPr/>
          </a:p>
          <a:p>
            <a:pPr indent="-228600" lvl="1" marL="685800" rtl="0" algn="l">
              <a:lnSpc>
                <a:spcPct val="120000"/>
              </a:lnSpc>
              <a:spcBef>
                <a:spcPts val="588"/>
              </a:spcBef>
              <a:spcAft>
                <a:spcPts val="0"/>
              </a:spcAft>
              <a:buClr>
                <a:srgbClr val="7F7F7F"/>
              </a:buClr>
              <a:buSzPct val="100000"/>
              <a:buChar char="•"/>
            </a:pPr>
            <a:r>
              <a:rPr lang="en-CA" sz="2800"/>
              <a:t>Pick the proper RAM for your system.</a:t>
            </a:r>
            <a:endParaRPr/>
          </a:p>
          <a:p>
            <a:pPr indent="-228600" lvl="1" marL="685800" rtl="0" algn="l">
              <a:lnSpc>
                <a:spcPct val="120000"/>
              </a:lnSpc>
              <a:spcBef>
                <a:spcPts val="588"/>
              </a:spcBef>
              <a:spcAft>
                <a:spcPts val="0"/>
              </a:spcAft>
              <a:buClr>
                <a:srgbClr val="7F7F7F"/>
              </a:buClr>
              <a:buSzPct val="100000"/>
              <a:buChar char="•"/>
            </a:pPr>
            <a:r>
              <a:rPr lang="en-CA" sz="2800"/>
              <a:t>Use good installation practices (e.g. store in antistatic packaging until you are ready to install it, don’t touch the contacts on the RAM module).</a:t>
            </a:r>
            <a:endParaRPr sz="3200"/>
          </a:p>
          <a:p>
            <a:pPr indent="-228600" lvl="0" marL="228600" rtl="0" algn="l">
              <a:lnSpc>
                <a:spcPct val="120000"/>
              </a:lnSpc>
              <a:spcBef>
                <a:spcPts val="672"/>
              </a:spcBef>
              <a:spcAft>
                <a:spcPts val="0"/>
              </a:spcAft>
              <a:buClr>
                <a:srgbClr val="7F7F7F"/>
              </a:buClr>
              <a:buSzPct val="100000"/>
              <a:buChar char="•"/>
            </a:pPr>
            <a:r>
              <a:rPr lang="en-CA" sz="3200"/>
              <a:t>Getting the right RAM:</a:t>
            </a:r>
            <a:endParaRPr/>
          </a:p>
          <a:p>
            <a:pPr indent="-228600" lvl="1" marL="685800" rtl="0" algn="l">
              <a:lnSpc>
                <a:spcPct val="120000"/>
              </a:lnSpc>
              <a:spcBef>
                <a:spcPts val="588"/>
              </a:spcBef>
              <a:spcAft>
                <a:spcPts val="0"/>
              </a:spcAft>
              <a:buClr>
                <a:srgbClr val="7F7F7F"/>
              </a:buClr>
              <a:buSzPct val="100000"/>
              <a:buChar char="•"/>
            </a:pPr>
            <a:r>
              <a:rPr lang="en-CA" sz="2800"/>
              <a:t>Open the case to see how many sticks of RAM you have an how many free slots.</a:t>
            </a:r>
            <a:endParaRPr/>
          </a:p>
          <a:p>
            <a:pPr indent="-228600" lvl="1" marL="685800" rtl="0" algn="l">
              <a:lnSpc>
                <a:spcPct val="120000"/>
              </a:lnSpc>
              <a:spcBef>
                <a:spcPts val="588"/>
              </a:spcBef>
              <a:spcAft>
                <a:spcPts val="0"/>
              </a:spcAft>
              <a:buClr>
                <a:srgbClr val="7F7F7F"/>
              </a:buClr>
              <a:buSzPct val="100000"/>
              <a:buChar char="•"/>
            </a:pPr>
            <a:r>
              <a:rPr lang="en-CA" sz="2800"/>
              <a:t>Check your motherboard manual to see what type of RAM your system can handle.</a:t>
            </a:r>
            <a:endParaRPr/>
          </a:p>
          <a:p>
            <a:pPr indent="-228600" lvl="1" marL="685800" rtl="0" algn="l">
              <a:lnSpc>
                <a:spcPct val="120000"/>
              </a:lnSpc>
              <a:spcBef>
                <a:spcPts val="588"/>
              </a:spcBef>
              <a:spcAft>
                <a:spcPts val="0"/>
              </a:spcAft>
              <a:buClr>
                <a:srgbClr val="7F7F7F"/>
              </a:buClr>
              <a:buSzPct val="100000"/>
              <a:buChar char="•"/>
            </a:pPr>
            <a:r>
              <a:rPr lang="en-CA" sz="2800"/>
              <a:t>CPU-Z freeware can be used to give you information about your RAM.</a:t>
            </a:r>
            <a:endParaRPr/>
          </a:p>
          <a:p>
            <a:pPr indent="-228600" lvl="1" marL="685800" rtl="0" algn="l">
              <a:lnSpc>
                <a:spcPct val="120000"/>
              </a:lnSpc>
              <a:spcBef>
                <a:spcPts val="588"/>
              </a:spcBef>
              <a:spcAft>
                <a:spcPts val="0"/>
              </a:spcAft>
              <a:buClr>
                <a:srgbClr val="7F7F7F"/>
              </a:buClr>
              <a:buSzPct val="100000"/>
              <a:buChar char="•"/>
            </a:pPr>
            <a:r>
              <a:rPr lang="en-CA" sz="2800"/>
              <a:t>Older systems display the RAM configuration during the initial boot sequence.</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p37"/>
          <p:cNvSpPr txBox="1"/>
          <p:nvPr>
            <p:ph type="title"/>
          </p:nvPr>
        </p:nvSpPr>
        <p:spPr>
          <a:xfrm>
            <a:off x="609600" y="1"/>
            <a:ext cx="10744200" cy="1228436"/>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lt1"/>
              </a:buClr>
              <a:buSzPts val="3600"/>
              <a:buFont typeface="Quattrocento Sans"/>
              <a:buNone/>
            </a:pPr>
            <a:r>
              <a:rPr lang="en-CA"/>
              <a:t>RAM Upgrade Example</a:t>
            </a:r>
            <a:endParaRPr/>
          </a:p>
        </p:txBody>
      </p:sp>
      <p:sp>
        <p:nvSpPr>
          <p:cNvPr id="378" name="Google Shape;378;p37"/>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fontScale="70000" lnSpcReduction="20000"/>
          </a:bodyPr>
          <a:lstStyle/>
          <a:p>
            <a:pPr indent="-243840" lvl="0" marL="228600" rtl="0" algn="l">
              <a:lnSpc>
                <a:spcPct val="120000"/>
              </a:lnSpc>
              <a:spcBef>
                <a:spcPts val="0"/>
              </a:spcBef>
              <a:spcAft>
                <a:spcPts val="0"/>
              </a:spcAft>
              <a:buClr>
                <a:srgbClr val="7F7F7F"/>
              </a:buClr>
              <a:buSzPct val="100000"/>
              <a:buChar char="•"/>
            </a:pPr>
            <a:r>
              <a:rPr lang="en-CA" sz="3200"/>
              <a:t>If your motherboard can only handle DDR3 RAM, there is no point in installing DDR4 RAM.</a:t>
            </a:r>
            <a:endParaRPr/>
          </a:p>
          <a:p>
            <a:pPr indent="-101600" lvl="0" marL="228600" rtl="0" algn="l">
              <a:lnSpc>
                <a:spcPct val="120000"/>
              </a:lnSpc>
              <a:spcBef>
                <a:spcPts val="600"/>
              </a:spcBef>
              <a:spcAft>
                <a:spcPts val="0"/>
              </a:spcAft>
              <a:buClr>
                <a:srgbClr val="7F7F7F"/>
              </a:buClr>
              <a:buSzPct val="100000"/>
              <a:buNone/>
            </a:pPr>
            <a:r>
              <a:t/>
            </a:r>
            <a:endParaRPr sz="3200"/>
          </a:p>
          <a:p>
            <a:pPr indent="-243840" lvl="0" marL="228600" rtl="0" algn="l">
              <a:lnSpc>
                <a:spcPct val="120000"/>
              </a:lnSpc>
              <a:spcBef>
                <a:spcPts val="600"/>
              </a:spcBef>
              <a:spcAft>
                <a:spcPts val="0"/>
              </a:spcAft>
              <a:buClr>
                <a:srgbClr val="7F7F7F"/>
              </a:buClr>
              <a:buSzPct val="100000"/>
              <a:buChar char="•"/>
            </a:pPr>
            <a:r>
              <a:rPr lang="en-CA" sz="3200"/>
              <a:t>If your motherboard does not allow more than 4GB of RAM, there is no point in putting in 2 x 4Gb RAM modules.</a:t>
            </a:r>
            <a:endParaRPr/>
          </a:p>
          <a:p>
            <a:pPr indent="-101600" lvl="0" marL="228600" rtl="0" algn="l">
              <a:lnSpc>
                <a:spcPct val="120000"/>
              </a:lnSpc>
              <a:spcBef>
                <a:spcPts val="600"/>
              </a:spcBef>
              <a:spcAft>
                <a:spcPts val="0"/>
              </a:spcAft>
              <a:buClr>
                <a:srgbClr val="7F7F7F"/>
              </a:buClr>
              <a:buSzPct val="100000"/>
              <a:buNone/>
            </a:pPr>
            <a:r>
              <a:t/>
            </a:r>
            <a:endParaRPr sz="3200"/>
          </a:p>
          <a:p>
            <a:pPr indent="-243840" lvl="0" marL="228600" rtl="0" algn="l">
              <a:lnSpc>
                <a:spcPct val="120000"/>
              </a:lnSpc>
              <a:spcBef>
                <a:spcPts val="600"/>
              </a:spcBef>
              <a:spcAft>
                <a:spcPts val="0"/>
              </a:spcAft>
              <a:buClr>
                <a:srgbClr val="7F7F7F"/>
              </a:buClr>
              <a:buSzPct val="100000"/>
              <a:buChar char="•"/>
            </a:pPr>
            <a:r>
              <a:rPr lang="en-CA" sz="3200"/>
              <a:t>Traditionally adding RAM to a laptop was impossible, but now it is easy to do and some laptops have panels to allow easy access to the RAM modules.</a:t>
            </a:r>
            <a:endParaRPr/>
          </a:p>
          <a:p>
            <a:pPr indent="-101600" lvl="0" marL="228600" rtl="0" algn="l">
              <a:lnSpc>
                <a:spcPct val="120000"/>
              </a:lnSpc>
              <a:spcBef>
                <a:spcPts val="600"/>
              </a:spcBef>
              <a:spcAft>
                <a:spcPts val="0"/>
              </a:spcAft>
              <a:buClr>
                <a:srgbClr val="7F7F7F"/>
              </a:buClr>
              <a:buSzPct val="100000"/>
              <a:buNone/>
            </a:pPr>
            <a:r>
              <a:t/>
            </a:r>
            <a:endParaRPr sz="3200"/>
          </a:p>
          <a:p>
            <a:pPr indent="-243840" lvl="0" marL="228600" rtl="0" algn="l">
              <a:lnSpc>
                <a:spcPct val="120000"/>
              </a:lnSpc>
              <a:spcBef>
                <a:spcPts val="600"/>
              </a:spcBef>
              <a:spcAft>
                <a:spcPts val="0"/>
              </a:spcAft>
              <a:buClr>
                <a:srgbClr val="7F7F7F"/>
              </a:buClr>
              <a:buSzPct val="100000"/>
              <a:buChar char="•"/>
            </a:pPr>
            <a:r>
              <a:rPr lang="en-CA" sz="3200"/>
              <a:t>Mixing RAM </a:t>
            </a:r>
            <a:r>
              <a:rPr lang="en-CA" sz="3200"/>
              <a:t>speeds is technically possible but will introduce synchronization bugs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geeb4f8216f_0_1"/>
          <p:cNvSpPr txBox="1"/>
          <p:nvPr>
            <p:ph type="title"/>
          </p:nvPr>
        </p:nvSpPr>
        <p:spPr>
          <a:xfrm>
            <a:off x="609600" y="1"/>
            <a:ext cx="10744200" cy="1228500"/>
          </a:xfrm>
          <a:prstGeom prst="rect">
            <a:avLst/>
          </a:prstGeom>
        </p:spPr>
        <p:txBody>
          <a:bodyPr anchorCtr="0" anchor="b" bIns="45700" lIns="91425" spcFirstLastPara="1" rIns="91425" wrap="square" tIns="45700">
            <a:normAutofit/>
          </a:bodyPr>
          <a:lstStyle/>
          <a:p>
            <a:pPr indent="0" lvl="0" marL="0" rtl="0" algn="l">
              <a:spcBef>
                <a:spcPts val="0"/>
              </a:spcBef>
              <a:spcAft>
                <a:spcPts val="0"/>
              </a:spcAft>
              <a:buNone/>
            </a:pPr>
            <a:r>
              <a:rPr lang="en-CA"/>
              <a:t>Integrated Components (Chips) -&gt; Motherboard</a:t>
            </a:r>
            <a:endParaRPr/>
          </a:p>
        </p:txBody>
      </p:sp>
      <p:pic>
        <p:nvPicPr>
          <p:cNvPr id="156" name="Google Shape;156;geeb4f8216f_0_1"/>
          <p:cNvPicPr preferRelativeResize="0"/>
          <p:nvPr/>
        </p:nvPicPr>
        <p:blipFill rotWithShape="1">
          <a:blip r:embed="rId3">
            <a:alphaModFix/>
          </a:blip>
          <a:srcRect b="43113" l="0" r="0" t="0"/>
          <a:stretch/>
        </p:blipFill>
        <p:spPr>
          <a:xfrm>
            <a:off x="152400" y="1380900"/>
            <a:ext cx="6434625" cy="5250699"/>
          </a:xfrm>
          <a:prstGeom prst="rect">
            <a:avLst/>
          </a:prstGeom>
          <a:noFill/>
          <a:ln>
            <a:noFill/>
          </a:ln>
        </p:spPr>
      </p:pic>
      <p:pic>
        <p:nvPicPr>
          <p:cNvPr id="157" name="Google Shape;157;geeb4f8216f_0_1"/>
          <p:cNvPicPr preferRelativeResize="0"/>
          <p:nvPr/>
        </p:nvPicPr>
        <p:blipFill rotWithShape="1">
          <a:blip r:embed="rId3">
            <a:alphaModFix/>
          </a:blip>
          <a:srcRect b="0" l="0" r="0" t="56711"/>
          <a:stretch/>
        </p:blipFill>
        <p:spPr>
          <a:xfrm>
            <a:off x="6776475" y="1751000"/>
            <a:ext cx="4994976" cy="3101726"/>
          </a:xfrm>
          <a:prstGeom prst="rect">
            <a:avLst/>
          </a:prstGeom>
          <a:noFill/>
          <a:ln>
            <a:noFill/>
          </a:ln>
        </p:spPr>
      </p:pic>
      <p:sp>
        <p:nvSpPr>
          <p:cNvPr id="158" name="Google Shape;158;geeb4f8216f_0_1"/>
          <p:cNvSpPr txBox="1"/>
          <p:nvPr/>
        </p:nvSpPr>
        <p:spPr>
          <a:xfrm>
            <a:off x="6688925" y="5410425"/>
            <a:ext cx="5336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CA" u="sng">
                <a:solidFill>
                  <a:schemeClr val="hlink"/>
                </a:solidFill>
                <a:latin typeface="Quattrocento Sans"/>
                <a:ea typeface="Quattrocento Sans"/>
                <a:cs typeface="Quattrocento Sans"/>
                <a:sym typeface="Quattrocento Sans"/>
                <a:hlinkClick r:id="rId4"/>
              </a:rPr>
              <a:t>Acer T3-710 Motherboard Schematic</a:t>
            </a:r>
            <a:r>
              <a:rPr lang="en-CA">
                <a:latin typeface="Quattrocento Sans"/>
                <a:ea typeface="Quattrocento Sans"/>
                <a:cs typeface="Quattrocento Sans"/>
                <a:sym typeface="Quattrocento Sans"/>
              </a:rPr>
              <a:t> -- composed of many integrated components</a:t>
            </a:r>
            <a:endParaRPr>
              <a:latin typeface="Quattrocento Sans"/>
              <a:ea typeface="Quattrocento Sans"/>
              <a:cs typeface="Quattrocento Sans"/>
              <a:sym typeface="Quattrocento Sans"/>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p38"/>
          <p:cNvSpPr txBox="1"/>
          <p:nvPr>
            <p:ph type="title"/>
          </p:nvPr>
        </p:nvSpPr>
        <p:spPr>
          <a:xfrm>
            <a:off x="609600" y="1"/>
            <a:ext cx="10744200" cy="1228436"/>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lt1"/>
              </a:buClr>
              <a:buSzPts val="3600"/>
              <a:buFont typeface="Quattrocento Sans"/>
              <a:buNone/>
            </a:pPr>
            <a:r>
              <a:rPr lang="en-CA"/>
              <a:t>Virtual Memory</a:t>
            </a:r>
            <a:endParaRPr/>
          </a:p>
        </p:txBody>
      </p:sp>
      <p:sp>
        <p:nvSpPr>
          <p:cNvPr id="384" name="Google Shape;384;p38"/>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fontScale="77500" lnSpcReduction="20000"/>
          </a:bodyPr>
          <a:lstStyle/>
          <a:p>
            <a:pPr indent="-228600" lvl="0" marL="228600" rtl="0" algn="l">
              <a:lnSpc>
                <a:spcPct val="110000"/>
              </a:lnSpc>
              <a:spcBef>
                <a:spcPts val="0"/>
              </a:spcBef>
              <a:spcAft>
                <a:spcPts val="0"/>
              </a:spcAft>
              <a:buClr>
                <a:srgbClr val="7F7F7F"/>
              </a:buClr>
              <a:buSzPct val="100000"/>
              <a:buChar char="•"/>
            </a:pPr>
            <a:r>
              <a:rPr lang="en-CA"/>
              <a:t>Each computer has the capability to make a portion of your hard drive work like RAM when you run out of real RAM. This is called virtual memory. </a:t>
            </a:r>
            <a:endParaRPr/>
          </a:p>
          <a:p>
            <a:pPr indent="-228600" lvl="1" marL="685800" rtl="0" algn="l">
              <a:lnSpc>
                <a:spcPct val="110000"/>
              </a:lnSpc>
              <a:spcBef>
                <a:spcPts val="605"/>
              </a:spcBef>
              <a:spcAft>
                <a:spcPts val="0"/>
              </a:spcAft>
              <a:buClr>
                <a:srgbClr val="7F7F7F"/>
              </a:buClr>
              <a:buSzPct val="100000"/>
              <a:buChar char="•"/>
            </a:pPr>
            <a:r>
              <a:rPr lang="en-CA"/>
              <a:t>It is also referred to as setting part of your hard drive aside as a “swap file” or “page file”.</a:t>
            </a:r>
            <a:endParaRPr/>
          </a:p>
          <a:p>
            <a:pPr indent="0" lvl="0" marL="0" rtl="0" algn="l">
              <a:lnSpc>
                <a:spcPct val="110000"/>
              </a:lnSpc>
              <a:spcBef>
                <a:spcPts val="698"/>
              </a:spcBef>
              <a:spcAft>
                <a:spcPts val="0"/>
              </a:spcAft>
              <a:buClr>
                <a:srgbClr val="7F7F7F"/>
              </a:buClr>
              <a:buSzPct val="100000"/>
              <a:buNone/>
            </a:pPr>
            <a:r>
              <a:t/>
            </a:r>
            <a:endParaRPr/>
          </a:p>
          <a:p>
            <a:pPr indent="-228600" lvl="0" marL="228600" rtl="0" algn="l">
              <a:lnSpc>
                <a:spcPct val="110000"/>
              </a:lnSpc>
              <a:spcBef>
                <a:spcPts val="698"/>
              </a:spcBef>
              <a:spcAft>
                <a:spcPts val="0"/>
              </a:spcAft>
              <a:buClr>
                <a:srgbClr val="7F7F7F"/>
              </a:buClr>
              <a:buSzPct val="100000"/>
              <a:buChar char="•"/>
            </a:pPr>
            <a:r>
              <a:rPr lang="en-CA"/>
              <a:t>When a computer starts running out of real RAM because you have loaded too many programs, the system swaps programs from RAM to the page file, leaving more space for the programs currently running.</a:t>
            </a:r>
            <a:endParaRPr/>
          </a:p>
          <a:p>
            <a:pPr indent="-80962" lvl="0" marL="228600" rtl="0" algn="l">
              <a:lnSpc>
                <a:spcPct val="110000"/>
              </a:lnSpc>
              <a:spcBef>
                <a:spcPts val="698"/>
              </a:spcBef>
              <a:spcAft>
                <a:spcPts val="0"/>
              </a:spcAft>
              <a:buClr>
                <a:srgbClr val="7F7F7F"/>
              </a:buClr>
              <a:buSzPct val="100000"/>
              <a:buNone/>
            </a:pPr>
            <a:r>
              <a:t/>
            </a:r>
            <a:endParaRPr/>
          </a:p>
          <a:p>
            <a:pPr indent="-228600" lvl="0" marL="228600" rtl="0" algn="l">
              <a:lnSpc>
                <a:spcPct val="110000"/>
              </a:lnSpc>
              <a:spcBef>
                <a:spcPts val="698"/>
              </a:spcBef>
              <a:spcAft>
                <a:spcPts val="0"/>
              </a:spcAft>
              <a:buClr>
                <a:srgbClr val="7F7F7F"/>
              </a:buClr>
              <a:buSzPct val="100000"/>
              <a:buChar char="•"/>
            </a:pPr>
            <a:r>
              <a:rPr lang="en-CA"/>
              <a:t>Exam question: Why is virtual memory not good?</a:t>
            </a:r>
            <a:endParaRPr/>
          </a:p>
          <a:p>
            <a:pPr indent="-80962" lvl="0" marL="228600" rtl="0" algn="l">
              <a:lnSpc>
                <a:spcPct val="110000"/>
              </a:lnSpc>
              <a:spcBef>
                <a:spcPts val="698"/>
              </a:spcBef>
              <a:spcAft>
                <a:spcPts val="0"/>
              </a:spcAft>
              <a:buClr>
                <a:srgbClr val="7F7F7F"/>
              </a:buClr>
              <a:buSzPct val="100000"/>
              <a:buNone/>
            </a:pPr>
            <a:r>
              <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p39"/>
          <p:cNvSpPr txBox="1"/>
          <p:nvPr>
            <p:ph type="title"/>
          </p:nvPr>
        </p:nvSpPr>
        <p:spPr>
          <a:xfrm>
            <a:off x="609600" y="1"/>
            <a:ext cx="10744200" cy="1228436"/>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lt1"/>
              </a:buClr>
              <a:buSzPts val="3600"/>
              <a:buFont typeface="Quattrocento Sans"/>
              <a:buNone/>
            </a:pPr>
            <a:r>
              <a:rPr lang="en-CA"/>
              <a:t>Virtual Memory: Example</a:t>
            </a:r>
            <a:endParaRPr/>
          </a:p>
        </p:txBody>
      </p:sp>
      <p:sp>
        <p:nvSpPr>
          <p:cNvPr id="390" name="Google Shape;390;p39"/>
          <p:cNvSpPr txBox="1"/>
          <p:nvPr>
            <p:ph idx="1" type="body"/>
          </p:nvPr>
        </p:nvSpPr>
        <p:spPr>
          <a:xfrm>
            <a:off x="838200" y="1392000"/>
            <a:ext cx="10515600" cy="5328000"/>
          </a:xfrm>
          <a:prstGeom prst="rect">
            <a:avLst/>
          </a:prstGeom>
          <a:noFill/>
          <a:ln>
            <a:noFill/>
          </a:ln>
        </p:spPr>
        <p:txBody>
          <a:bodyPr anchorCtr="0" anchor="t" bIns="45700" lIns="91425" spcFirstLastPara="1" rIns="91425" wrap="square" tIns="45700">
            <a:normAutofit fontScale="55000" lnSpcReduction="10000"/>
          </a:bodyPr>
          <a:lstStyle/>
          <a:p>
            <a:pPr indent="-228600" lvl="0" marL="228600" rtl="0" algn="l">
              <a:lnSpc>
                <a:spcPct val="115000"/>
              </a:lnSpc>
              <a:spcBef>
                <a:spcPts val="0"/>
              </a:spcBef>
              <a:spcAft>
                <a:spcPts val="0"/>
              </a:spcAft>
              <a:buClr>
                <a:srgbClr val="7F7F7F"/>
              </a:buClr>
              <a:buSzPct val="100000"/>
              <a:buChar char="•"/>
            </a:pPr>
            <a:r>
              <a:rPr lang="en-CA"/>
              <a:t>Assume your computer has 4 Gb RAM.</a:t>
            </a:r>
            <a:endParaRPr/>
          </a:p>
          <a:p>
            <a:pPr indent="-228600" lvl="1" marL="685800" rtl="0" algn="l">
              <a:lnSpc>
                <a:spcPct val="115000"/>
              </a:lnSpc>
              <a:spcBef>
                <a:spcPts val="429"/>
              </a:spcBef>
              <a:spcAft>
                <a:spcPts val="0"/>
              </a:spcAft>
              <a:buClr>
                <a:srgbClr val="7F7F7F"/>
              </a:buClr>
              <a:buSzPct val="100000"/>
              <a:buChar char="•"/>
            </a:pPr>
            <a:r>
              <a:rPr lang="en-CA"/>
              <a:t>And you have several programs installed on your hard drive (A, B, C, D).</a:t>
            </a:r>
            <a:endParaRPr/>
          </a:p>
          <a:p>
            <a:pPr indent="-228600" lvl="1" marL="685800" rtl="0" algn="l">
              <a:lnSpc>
                <a:spcPct val="115000"/>
              </a:lnSpc>
              <a:spcBef>
                <a:spcPts val="429"/>
              </a:spcBef>
              <a:spcAft>
                <a:spcPts val="0"/>
              </a:spcAft>
              <a:buClr>
                <a:srgbClr val="7F7F7F"/>
              </a:buClr>
              <a:buSzPct val="100000"/>
              <a:buChar char="•"/>
            </a:pPr>
            <a:r>
              <a:rPr lang="en-CA"/>
              <a:t>As programs load they take up RAM. Let’s say you run programs A B and C.</a:t>
            </a:r>
            <a:endParaRPr/>
          </a:p>
          <a:p>
            <a:pPr indent="-228600" lvl="1" marL="685800" rtl="0" algn="l">
              <a:lnSpc>
                <a:spcPct val="115000"/>
              </a:lnSpc>
              <a:spcBef>
                <a:spcPts val="429"/>
              </a:spcBef>
              <a:spcAft>
                <a:spcPts val="0"/>
              </a:spcAft>
              <a:buClr>
                <a:srgbClr val="7F7F7F"/>
              </a:buClr>
              <a:buSzPct val="100000"/>
              <a:buChar char="•"/>
            </a:pPr>
            <a:r>
              <a:rPr lang="en-CA"/>
              <a:t>At a certain point you won’t have enough RAM to run any more programs, but you want to run program D.</a:t>
            </a:r>
            <a:endParaRPr/>
          </a:p>
          <a:p>
            <a:pPr indent="-228600" lvl="0" marL="228600" rtl="0" algn="l">
              <a:lnSpc>
                <a:spcPct val="115000"/>
              </a:lnSpc>
              <a:spcBef>
                <a:spcPts val="495"/>
              </a:spcBef>
              <a:spcAft>
                <a:spcPts val="0"/>
              </a:spcAft>
              <a:buClr>
                <a:srgbClr val="7F7F7F"/>
              </a:buClr>
              <a:buSzPct val="100000"/>
              <a:buChar char="•"/>
            </a:pPr>
            <a:r>
              <a:rPr lang="en-CA"/>
              <a:t>This is where virtual memory comes in.</a:t>
            </a:r>
            <a:endParaRPr/>
          </a:p>
          <a:p>
            <a:pPr indent="-228600" lvl="1" marL="685800" rtl="0" algn="l">
              <a:lnSpc>
                <a:spcPct val="115000"/>
              </a:lnSpc>
              <a:spcBef>
                <a:spcPts val="429"/>
              </a:spcBef>
              <a:spcAft>
                <a:spcPts val="0"/>
              </a:spcAft>
              <a:buClr>
                <a:srgbClr val="7F7F7F"/>
              </a:buClr>
              <a:buSzPct val="100000"/>
              <a:buChar char="•"/>
            </a:pPr>
            <a:r>
              <a:rPr lang="en-CA"/>
              <a:t>A page file is created on your hard drive which acts as a temporary storage box.</a:t>
            </a:r>
            <a:endParaRPr/>
          </a:p>
          <a:p>
            <a:pPr indent="-228600" lvl="1" marL="685800" rtl="0" algn="l">
              <a:lnSpc>
                <a:spcPct val="115000"/>
              </a:lnSpc>
              <a:spcBef>
                <a:spcPts val="429"/>
              </a:spcBef>
              <a:spcAft>
                <a:spcPts val="0"/>
              </a:spcAft>
              <a:buClr>
                <a:srgbClr val="7F7F7F"/>
              </a:buClr>
              <a:buSzPct val="100000"/>
              <a:buChar char="•"/>
            </a:pPr>
            <a:r>
              <a:rPr lang="en-CA"/>
              <a:t>Whichever program is least used (A, B or C) is swapped out of RAM and into the page file.</a:t>
            </a:r>
            <a:endParaRPr/>
          </a:p>
          <a:p>
            <a:pPr indent="-228600" lvl="1" marL="685800" rtl="0" algn="l">
              <a:lnSpc>
                <a:spcPct val="115000"/>
              </a:lnSpc>
              <a:spcBef>
                <a:spcPts val="429"/>
              </a:spcBef>
              <a:spcAft>
                <a:spcPts val="0"/>
              </a:spcAft>
              <a:buClr>
                <a:srgbClr val="7F7F7F"/>
              </a:buClr>
              <a:buSzPct val="100000"/>
              <a:buChar char="•"/>
            </a:pPr>
            <a:r>
              <a:rPr lang="en-CA"/>
              <a:t>In this case let’s assume this is B, so B is removed from RAM and into the page file.</a:t>
            </a:r>
            <a:endParaRPr/>
          </a:p>
          <a:p>
            <a:pPr indent="-228600" lvl="1" marL="685800" rtl="0" algn="l">
              <a:lnSpc>
                <a:spcPct val="115000"/>
              </a:lnSpc>
              <a:spcBef>
                <a:spcPts val="429"/>
              </a:spcBef>
              <a:spcAft>
                <a:spcPts val="0"/>
              </a:spcAft>
              <a:buClr>
                <a:srgbClr val="7F7F7F"/>
              </a:buClr>
              <a:buSzPct val="100000"/>
              <a:buChar char="•"/>
            </a:pPr>
            <a:r>
              <a:rPr lang="en-CA"/>
              <a:t>Then program D runs and takes up its space in RAM.</a:t>
            </a:r>
            <a:endParaRPr/>
          </a:p>
          <a:p>
            <a:pPr indent="-228600" lvl="0" marL="228600" rtl="0" algn="l">
              <a:lnSpc>
                <a:spcPct val="115000"/>
              </a:lnSpc>
              <a:spcBef>
                <a:spcPts val="495"/>
              </a:spcBef>
              <a:spcAft>
                <a:spcPts val="0"/>
              </a:spcAft>
              <a:buClr>
                <a:srgbClr val="7F7F7F"/>
              </a:buClr>
              <a:buSzPct val="100000"/>
              <a:buChar char="•"/>
            </a:pPr>
            <a:r>
              <a:rPr lang="en-CA"/>
              <a:t>If you later click on B, it cannot run from the page file.</a:t>
            </a:r>
            <a:endParaRPr/>
          </a:p>
          <a:p>
            <a:pPr indent="-228600" lvl="1" marL="685800" rtl="0" algn="l">
              <a:lnSpc>
                <a:spcPct val="115000"/>
              </a:lnSpc>
              <a:spcBef>
                <a:spcPts val="429"/>
              </a:spcBef>
              <a:spcAft>
                <a:spcPts val="0"/>
              </a:spcAft>
              <a:buClr>
                <a:srgbClr val="7F7F7F"/>
              </a:buClr>
              <a:buSzPct val="100000"/>
              <a:buChar char="•"/>
            </a:pPr>
            <a:r>
              <a:rPr lang="en-CA"/>
              <a:t>Again a less-used program in RAM needs to swap over to the page file.</a:t>
            </a:r>
            <a:endParaRPr/>
          </a:p>
          <a:p>
            <a:pPr indent="-228600" lvl="1" marL="685800" rtl="0" algn="l">
              <a:lnSpc>
                <a:spcPct val="115000"/>
              </a:lnSpc>
              <a:spcBef>
                <a:spcPts val="429"/>
              </a:spcBef>
              <a:spcAft>
                <a:spcPts val="0"/>
              </a:spcAft>
              <a:buClr>
                <a:srgbClr val="7F7F7F"/>
              </a:buClr>
              <a:buSzPct val="100000"/>
              <a:buChar char="•"/>
            </a:pPr>
            <a:r>
              <a:rPr lang="en-CA"/>
              <a:t>Once that is done, program B can be swapped back into RAM to be used.</a:t>
            </a:r>
            <a:endParaRPr/>
          </a:p>
          <a:p>
            <a:pPr indent="0" lvl="0" marL="0" rtl="0" algn="l">
              <a:lnSpc>
                <a:spcPct val="115000"/>
              </a:lnSpc>
              <a:spcBef>
                <a:spcPts val="495"/>
              </a:spcBef>
              <a:spcAft>
                <a:spcPts val="0"/>
              </a:spcAft>
              <a:buClr>
                <a:srgbClr val="7F7F7F"/>
              </a:buClr>
              <a:buSzPct val="100000"/>
              <a:buNone/>
            </a:pPr>
            <a:r>
              <a:t/>
            </a:r>
            <a:endParaRPr/>
          </a:p>
          <a:p>
            <a:pPr indent="-228600" lvl="0" marL="228600" rtl="0" algn="l">
              <a:lnSpc>
                <a:spcPct val="115000"/>
              </a:lnSpc>
              <a:spcBef>
                <a:spcPts val="495"/>
              </a:spcBef>
              <a:spcAft>
                <a:spcPts val="0"/>
              </a:spcAft>
              <a:buClr>
                <a:srgbClr val="7F7F7F"/>
              </a:buClr>
              <a:buSzPct val="100000"/>
              <a:buChar char="•"/>
            </a:pPr>
            <a:r>
              <a:rPr lang="en-CA" u="sng"/>
              <a:t>Note:</a:t>
            </a:r>
            <a:r>
              <a:rPr lang="en-CA"/>
              <a:t> </a:t>
            </a:r>
            <a:endParaRPr/>
          </a:p>
          <a:p>
            <a:pPr indent="-228600" lvl="1" marL="685800" rtl="0" algn="l">
              <a:lnSpc>
                <a:spcPct val="115000"/>
              </a:lnSpc>
              <a:spcBef>
                <a:spcPts val="429"/>
              </a:spcBef>
              <a:spcAft>
                <a:spcPts val="0"/>
              </a:spcAft>
              <a:buClr>
                <a:srgbClr val="7F7F7F"/>
              </a:buClr>
              <a:buSzPct val="100000"/>
              <a:buChar char="•"/>
            </a:pPr>
            <a:r>
              <a:rPr lang="en-CA"/>
              <a:t>This swapping is invisible to the user, but takes time (and Windows will slow down).</a:t>
            </a:r>
            <a:endParaRPr/>
          </a:p>
          <a:p>
            <a:pPr indent="-228600" lvl="1" marL="685800" rtl="0" algn="l">
              <a:lnSpc>
                <a:spcPct val="115000"/>
              </a:lnSpc>
              <a:spcBef>
                <a:spcPts val="429"/>
              </a:spcBef>
              <a:spcAft>
                <a:spcPts val="0"/>
              </a:spcAft>
              <a:buClr>
                <a:srgbClr val="7F7F7F"/>
              </a:buClr>
              <a:buSzPct val="100000"/>
              <a:buChar char="•"/>
            </a:pPr>
            <a:r>
              <a:rPr lang="en-CA"/>
              <a:t>If page file is accessed too frequently, user may notice the hard drive LED going crazy.</a:t>
            </a:r>
            <a:endParaRPr/>
          </a:p>
          <a:p>
            <a:pPr indent="-228600" lvl="1" marL="685800" rtl="0" algn="l">
              <a:lnSpc>
                <a:spcPct val="115000"/>
              </a:lnSpc>
              <a:spcBef>
                <a:spcPts val="429"/>
              </a:spcBef>
              <a:spcAft>
                <a:spcPts val="0"/>
              </a:spcAft>
              <a:buClr>
                <a:srgbClr val="7F7F7F"/>
              </a:buClr>
              <a:buSzPct val="100000"/>
              <a:buChar char="•"/>
            </a:pPr>
            <a:r>
              <a:rPr lang="en-CA"/>
              <a:t>This is called “</a:t>
            </a:r>
            <a:r>
              <a:rPr lang="en-CA">
                <a:solidFill>
                  <a:srgbClr val="0055A4"/>
                </a:solidFill>
              </a:rPr>
              <a:t>disk thrashing</a:t>
            </a:r>
            <a:r>
              <a:rPr lang="en-CA"/>
              <a:t>” and indicates the computer would benefit from more RAM.</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p41"/>
          <p:cNvSpPr txBox="1"/>
          <p:nvPr>
            <p:ph type="title"/>
          </p:nvPr>
        </p:nvSpPr>
        <p:spPr>
          <a:xfrm>
            <a:off x="609600" y="1"/>
            <a:ext cx="10744200" cy="1228436"/>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lt1"/>
              </a:buClr>
              <a:buSzPts val="3600"/>
              <a:buFont typeface="Quattrocento Sans"/>
              <a:buNone/>
            </a:pPr>
            <a:r>
              <a:rPr lang="en-CA"/>
              <a:t>Cache Memory</a:t>
            </a:r>
            <a:endParaRPr/>
          </a:p>
        </p:txBody>
      </p:sp>
      <p:sp>
        <p:nvSpPr>
          <p:cNvPr id="396" name="Google Shape;396;p4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fontScale="92500" lnSpcReduction="10000"/>
          </a:bodyPr>
          <a:lstStyle/>
          <a:p>
            <a:pPr indent="-228600" lvl="0" marL="228600" rtl="0" algn="l">
              <a:lnSpc>
                <a:spcPct val="90000"/>
              </a:lnSpc>
              <a:spcBef>
                <a:spcPts val="0"/>
              </a:spcBef>
              <a:spcAft>
                <a:spcPts val="0"/>
              </a:spcAft>
              <a:buClr>
                <a:srgbClr val="7F7F7F"/>
              </a:buClr>
              <a:buSzPct val="100000"/>
              <a:buChar char="•"/>
            </a:pPr>
            <a:r>
              <a:rPr lang="en-CA"/>
              <a:t>Static RAM is used as cache memory to store the most recently used data and instructions.</a:t>
            </a:r>
            <a:endParaRPr/>
          </a:p>
          <a:p>
            <a:pPr indent="-228600" lvl="1" marL="685800" rtl="0" algn="l">
              <a:lnSpc>
                <a:spcPct val="90000"/>
              </a:lnSpc>
              <a:spcBef>
                <a:spcPts val="722"/>
              </a:spcBef>
              <a:spcAft>
                <a:spcPts val="0"/>
              </a:spcAft>
              <a:buClr>
                <a:srgbClr val="7F7F7F"/>
              </a:buClr>
              <a:buSzPct val="100000"/>
              <a:buChar char="•"/>
            </a:pPr>
            <a:r>
              <a:rPr lang="en-CA"/>
              <a:t>In this way it increases computer performance.</a:t>
            </a:r>
            <a:endParaRPr/>
          </a:p>
          <a:p>
            <a:pPr indent="-228600" lvl="1" marL="685800" rtl="0" algn="l">
              <a:lnSpc>
                <a:spcPct val="90000"/>
              </a:lnSpc>
              <a:spcBef>
                <a:spcPts val="722"/>
              </a:spcBef>
              <a:spcAft>
                <a:spcPts val="0"/>
              </a:spcAft>
              <a:buClr>
                <a:srgbClr val="7F7F7F"/>
              </a:buClr>
              <a:buSzPct val="100000"/>
              <a:buChar char="•"/>
            </a:pPr>
            <a:r>
              <a:rPr lang="en-CA"/>
              <a:t>SRAM provides faster access than retrieving data from slower DRAM or main memory. </a:t>
            </a:r>
            <a:endParaRPr/>
          </a:p>
          <a:p>
            <a:pPr indent="0" lvl="0" marL="0" rtl="0" algn="l">
              <a:lnSpc>
                <a:spcPct val="90000"/>
              </a:lnSpc>
              <a:spcBef>
                <a:spcPts val="833"/>
              </a:spcBef>
              <a:spcAft>
                <a:spcPts val="0"/>
              </a:spcAft>
              <a:buClr>
                <a:srgbClr val="7F7F7F"/>
              </a:buClr>
              <a:buSzPct val="100000"/>
              <a:buNone/>
            </a:pPr>
            <a:r>
              <a:t/>
            </a:r>
            <a:endParaRPr/>
          </a:p>
          <a:p>
            <a:pPr indent="-228600" lvl="0" marL="228600" rtl="0" algn="l">
              <a:lnSpc>
                <a:spcPct val="90000"/>
              </a:lnSpc>
              <a:spcBef>
                <a:spcPts val="833"/>
              </a:spcBef>
              <a:spcAft>
                <a:spcPts val="0"/>
              </a:spcAft>
              <a:buClr>
                <a:srgbClr val="7F7F7F"/>
              </a:buClr>
              <a:buSzPct val="100000"/>
              <a:buChar char="•"/>
            </a:pPr>
            <a:r>
              <a:rPr lang="en-CA"/>
              <a:t>Three common types of cache memory:</a:t>
            </a:r>
            <a:endParaRPr/>
          </a:p>
          <a:p>
            <a:pPr indent="-228600" lvl="1" marL="685800" rtl="0" algn="l">
              <a:lnSpc>
                <a:spcPct val="90000"/>
              </a:lnSpc>
              <a:spcBef>
                <a:spcPts val="722"/>
              </a:spcBef>
              <a:spcAft>
                <a:spcPts val="0"/>
              </a:spcAft>
              <a:buClr>
                <a:srgbClr val="7F7F7F"/>
              </a:buClr>
              <a:buSzPct val="100000"/>
              <a:buChar char="•"/>
            </a:pPr>
            <a:r>
              <a:rPr lang="en-CA"/>
              <a:t>L1 cache: internal cache, integrated into CPU</a:t>
            </a:r>
            <a:endParaRPr/>
          </a:p>
          <a:p>
            <a:pPr indent="-228600" lvl="1" marL="685800" rtl="0" algn="l">
              <a:lnSpc>
                <a:spcPct val="90000"/>
              </a:lnSpc>
              <a:spcBef>
                <a:spcPts val="722"/>
              </a:spcBef>
              <a:spcAft>
                <a:spcPts val="0"/>
              </a:spcAft>
              <a:buClr>
                <a:srgbClr val="7F7F7F"/>
              </a:buClr>
              <a:buSzPct val="100000"/>
              <a:buChar char="•"/>
            </a:pPr>
            <a:r>
              <a:rPr lang="en-CA"/>
              <a:t>L2 cache: external cache, originally mounted on motherboard, now integrated into CPU.</a:t>
            </a:r>
            <a:endParaRPr/>
          </a:p>
          <a:p>
            <a:pPr indent="-228600" lvl="1" marL="685800" rtl="0" algn="l">
              <a:lnSpc>
                <a:spcPct val="90000"/>
              </a:lnSpc>
              <a:spcBef>
                <a:spcPts val="722"/>
              </a:spcBef>
              <a:spcAft>
                <a:spcPts val="0"/>
              </a:spcAft>
              <a:buClr>
                <a:srgbClr val="7F7F7F"/>
              </a:buClr>
              <a:buSzPct val="100000"/>
              <a:buChar char="•"/>
            </a:pPr>
            <a:r>
              <a:rPr lang="en-CA"/>
              <a:t>L3 cache: used on some high end workstations and server CPUs.</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sp>
        <p:nvSpPr>
          <p:cNvPr id="401" name="Google Shape;401;p42"/>
          <p:cNvSpPr txBox="1"/>
          <p:nvPr>
            <p:ph type="title"/>
          </p:nvPr>
        </p:nvSpPr>
        <p:spPr>
          <a:xfrm>
            <a:off x="609600" y="1"/>
            <a:ext cx="10744200" cy="1228436"/>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lt1"/>
              </a:buClr>
              <a:buSzPts val="3600"/>
              <a:buFont typeface="Quattrocento Sans"/>
              <a:buNone/>
            </a:pPr>
            <a:r>
              <a:rPr lang="en-CA"/>
              <a:t>Cache Memory (cont.)</a:t>
            </a:r>
            <a:endParaRPr/>
          </a:p>
        </p:txBody>
      </p:sp>
      <p:pic>
        <p:nvPicPr>
          <p:cNvPr id="402" name="Google Shape;402;p42"/>
          <p:cNvPicPr preferRelativeResize="0"/>
          <p:nvPr>
            <p:ph idx="1" type="body"/>
          </p:nvPr>
        </p:nvPicPr>
        <p:blipFill rotWithShape="1">
          <a:blip r:embed="rId3">
            <a:alphaModFix/>
          </a:blip>
          <a:srcRect b="60747" l="0" r="0" t="0"/>
          <a:stretch/>
        </p:blipFill>
        <p:spPr>
          <a:xfrm>
            <a:off x="1768475" y="2487772"/>
            <a:ext cx="8834700" cy="310410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
        <p:nvSpPr>
          <p:cNvPr id="407" name="Google Shape;407;p43"/>
          <p:cNvSpPr txBox="1"/>
          <p:nvPr>
            <p:ph type="title"/>
          </p:nvPr>
        </p:nvSpPr>
        <p:spPr>
          <a:xfrm>
            <a:off x="609600" y="1"/>
            <a:ext cx="10744200" cy="1228436"/>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lt1"/>
              </a:buClr>
              <a:buSzPts val="3600"/>
              <a:buFont typeface="Quattrocento Sans"/>
              <a:buNone/>
            </a:pPr>
            <a:r>
              <a:rPr lang="en-CA"/>
              <a:t>Read Only Memory (ROM)</a:t>
            </a:r>
            <a:endParaRPr/>
          </a:p>
        </p:txBody>
      </p:sp>
      <p:sp>
        <p:nvSpPr>
          <p:cNvPr id="408" name="Google Shape;408;p4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7F7F7F"/>
              </a:buClr>
              <a:buSzPts val="3000"/>
              <a:buChar char="•"/>
            </a:pPr>
            <a:r>
              <a:rPr lang="en-CA"/>
              <a:t>ROM chips contain instructions that are directly accessed by the CPU.</a:t>
            </a:r>
            <a:endParaRPr/>
          </a:p>
          <a:p>
            <a:pPr indent="-228600" lvl="1" marL="685800" rtl="0" algn="l">
              <a:lnSpc>
                <a:spcPct val="90000"/>
              </a:lnSpc>
              <a:spcBef>
                <a:spcPts val="780"/>
              </a:spcBef>
              <a:spcAft>
                <a:spcPts val="0"/>
              </a:spcAft>
              <a:buClr>
                <a:srgbClr val="7F7F7F"/>
              </a:buClr>
              <a:buSzPts val="2600"/>
              <a:buChar char="•"/>
            </a:pPr>
            <a:r>
              <a:rPr lang="en-CA"/>
              <a:t>e.g. booting the computer, loading the operating system.</a:t>
            </a:r>
            <a:endParaRPr/>
          </a:p>
          <a:p>
            <a:pPr indent="0" lvl="0" marL="0" rtl="0" algn="l">
              <a:lnSpc>
                <a:spcPct val="90000"/>
              </a:lnSpc>
              <a:spcBef>
                <a:spcPts val="900"/>
              </a:spcBef>
              <a:spcAft>
                <a:spcPts val="0"/>
              </a:spcAft>
              <a:buClr>
                <a:srgbClr val="7F7F7F"/>
              </a:buClr>
              <a:buSzPts val="3000"/>
              <a:buNone/>
            </a:pPr>
            <a:r>
              <a:t/>
            </a:r>
            <a:endParaRPr/>
          </a:p>
          <a:p>
            <a:pPr indent="-228600" lvl="0" marL="228600" rtl="0" algn="l">
              <a:lnSpc>
                <a:spcPct val="90000"/>
              </a:lnSpc>
              <a:spcBef>
                <a:spcPts val="900"/>
              </a:spcBef>
              <a:spcAft>
                <a:spcPts val="0"/>
              </a:spcAft>
              <a:buClr>
                <a:srgbClr val="7F7F7F"/>
              </a:buClr>
              <a:buSzPts val="3000"/>
              <a:buChar char="•"/>
            </a:pPr>
            <a:r>
              <a:rPr lang="en-CA"/>
              <a:t>ROM chips retain their contents even when the computer is powered down.</a:t>
            </a:r>
            <a:endParaRPr/>
          </a:p>
          <a:p>
            <a:pPr indent="-38100" lvl="0" marL="228600" rtl="0" algn="l">
              <a:lnSpc>
                <a:spcPct val="90000"/>
              </a:lnSpc>
              <a:spcBef>
                <a:spcPts val="900"/>
              </a:spcBef>
              <a:spcAft>
                <a:spcPts val="0"/>
              </a:spcAft>
              <a:buClr>
                <a:srgbClr val="7F7F7F"/>
              </a:buClr>
              <a:buSzPts val="3000"/>
              <a:buNone/>
            </a:pPr>
            <a:r>
              <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44"/>
          <p:cNvSpPr txBox="1"/>
          <p:nvPr>
            <p:ph type="title"/>
          </p:nvPr>
        </p:nvSpPr>
        <p:spPr>
          <a:xfrm>
            <a:off x="609600" y="1"/>
            <a:ext cx="10744200" cy="1228436"/>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lt1"/>
              </a:buClr>
              <a:buSzPts val="3600"/>
              <a:buFont typeface="Quattrocento Sans"/>
              <a:buNone/>
            </a:pPr>
            <a:r>
              <a:rPr lang="en-CA"/>
              <a:t>ROM Types</a:t>
            </a:r>
            <a:endParaRPr/>
          </a:p>
        </p:txBody>
      </p:sp>
      <p:graphicFrame>
        <p:nvGraphicFramePr>
          <p:cNvPr id="414" name="Google Shape;414;p44"/>
          <p:cNvGraphicFramePr/>
          <p:nvPr/>
        </p:nvGraphicFramePr>
        <p:xfrm>
          <a:off x="838200" y="1825625"/>
          <a:ext cx="3000000" cy="3000000"/>
        </p:xfrm>
        <a:graphic>
          <a:graphicData uri="http://schemas.openxmlformats.org/drawingml/2006/table">
            <a:tbl>
              <a:tblPr bandRow="1" firstRow="1">
                <a:noFill/>
                <a:tableStyleId>{3EC97CF4-D8C7-45C0-847A-35C0605B4950}</a:tableStyleId>
              </a:tblPr>
              <a:tblGrid>
                <a:gridCol w="1208725"/>
                <a:gridCol w="9306875"/>
              </a:tblGrid>
              <a:tr h="1014375">
                <a:tc>
                  <a:txBody>
                    <a:bodyPr/>
                    <a:lstStyle/>
                    <a:p>
                      <a:pPr indent="0" lvl="0" marL="0" marR="0" rtl="0" algn="just">
                        <a:lnSpc>
                          <a:spcPct val="115000"/>
                        </a:lnSpc>
                        <a:spcBef>
                          <a:spcPts val="0"/>
                        </a:spcBef>
                        <a:spcAft>
                          <a:spcPts val="0"/>
                        </a:spcAft>
                        <a:buNone/>
                      </a:pPr>
                      <a:r>
                        <a:rPr lang="en-CA" sz="1800">
                          <a:latin typeface="Quattrocento Sans"/>
                          <a:ea typeface="Quattrocento Sans"/>
                          <a:cs typeface="Quattrocento Sans"/>
                          <a:sym typeface="Quattrocento Sans"/>
                        </a:rPr>
                        <a:t>ROM</a:t>
                      </a:r>
                      <a:endParaRPr/>
                    </a:p>
                  </a:txBody>
                  <a:tcPr marT="63500" marB="63500" marR="63500" marL="63500"/>
                </a:tc>
                <a:tc>
                  <a:txBody>
                    <a:bodyPr/>
                    <a:lstStyle/>
                    <a:p>
                      <a:pPr indent="-285750" lvl="0" marL="285750" marR="0" rtl="0" algn="just">
                        <a:lnSpc>
                          <a:spcPct val="115000"/>
                        </a:lnSpc>
                        <a:spcBef>
                          <a:spcPts val="0"/>
                        </a:spcBef>
                        <a:spcAft>
                          <a:spcPts val="0"/>
                        </a:spcAft>
                        <a:buClr>
                          <a:schemeClr val="dk1"/>
                        </a:buClr>
                        <a:buSzPts val="1800"/>
                        <a:buFont typeface="Arial"/>
                        <a:buChar char="•"/>
                      </a:pPr>
                      <a:r>
                        <a:rPr lang="en-CA" sz="1800">
                          <a:latin typeface="Quattrocento Sans"/>
                          <a:ea typeface="Quattrocento Sans"/>
                          <a:cs typeface="Quattrocento Sans"/>
                          <a:sym typeface="Quattrocento Sans"/>
                        </a:rPr>
                        <a:t>Read only memory.</a:t>
                      </a:r>
                      <a:endParaRPr/>
                    </a:p>
                    <a:p>
                      <a:pPr indent="-285750" lvl="0" marL="285750" marR="0" rtl="0" algn="just">
                        <a:lnSpc>
                          <a:spcPct val="115000"/>
                        </a:lnSpc>
                        <a:spcBef>
                          <a:spcPts val="0"/>
                        </a:spcBef>
                        <a:spcAft>
                          <a:spcPts val="0"/>
                        </a:spcAft>
                        <a:buClr>
                          <a:schemeClr val="dk1"/>
                        </a:buClr>
                        <a:buSzPts val="1800"/>
                        <a:buFont typeface="Arial"/>
                        <a:buChar char="•"/>
                      </a:pPr>
                      <a:r>
                        <a:rPr lang="en-CA" sz="1800">
                          <a:latin typeface="Quattrocento Sans"/>
                          <a:ea typeface="Quattrocento Sans"/>
                          <a:cs typeface="Quattrocento Sans"/>
                          <a:sym typeface="Quattrocento Sans"/>
                        </a:rPr>
                        <a:t>Information is written to a ROM chip when it is manufactured, it cannot be erased or rewritten, now obsolete.</a:t>
                      </a:r>
                      <a:endParaRPr/>
                    </a:p>
                  </a:txBody>
                  <a:tcPr marT="63500" marB="63500" marR="63500" marL="63500"/>
                </a:tc>
              </a:tr>
              <a:tr h="1014375">
                <a:tc>
                  <a:txBody>
                    <a:bodyPr/>
                    <a:lstStyle/>
                    <a:p>
                      <a:pPr indent="0" lvl="0" marL="0" marR="0" rtl="0" algn="just">
                        <a:lnSpc>
                          <a:spcPct val="115000"/>
                        </a:lnSpc>
                        <a:spcBef>
                          <a:spcPts val="0"/>
                        </a:spcBef>
                        <a:spcAft>
                          <a:spcPts val="0"/>
                        </a:spcAft>
                        <a:buNone/>
                      </a:pPr>
                      <a:r>
                        <a:rPr lang="en-CA" sz="1800">
                          <a:latin typeface="Quattrocento Sans"/>
                          <a:ea typeface="Quattrocento Sans"/>
                          <a:cs typeface="Quattrocento Sans"/>
                          <a:sym typeface="Quattrocento Sans"/>
                        </a:rPr>
                        <a:t>PROM</a:t>
                      </a:r>
                      <a:endParaRPr/>
                    </a:p>
                  </a:txBody>
                  <a:tcPr marT="63500" marB="63500" marR="63500" marL="63500"/>
                </a:tc>
                <a:tc>
                  <a:txBody>
                    <a:bodyPr/>
                    <a:lstStyle/>
                    <a:p>
                      <a:pPr indent="-285750" lvl="0" marL="285750" marR="0" rtl="0" algn="just">
                        <a:lnSpc>
                          <a:spcPct val="115000"/>
                        </a:lnSpc>
                        <a:spcBef>
                          <a:spcPts val="0"/>
                        </a:spcBef>
                        <a:spcAft>
                          <a:spcPts val="0"/>
                        </a:spcAft>
                        <a:buClr>
                          <a:schemeClr val="dk1"/>
                        </a:buClr>
                        <a:buSzPts val="1800"/>
                        <a:buFont typeface="Arial"/>
                        <a:buChar char="•"/>
                      </a:pPr>
                      <a:r>
                        <a:rPr lang="en-CA" sz="1800">
                          <a:latin typeface="Quattrocento Sans"/>
                          <a:ea typeface="Quattrocento Sans"/>
                          <a:cs typeface="Quattrocento Sans"/>
                          <a:sym typeface="Quattrocento Sans"/>
                        </a:rPr>
                        <a:t>Programmable read only memory</a:t>
                      </a:r>
                      <a:endParaRPr/>
                    </a:p>
                    <a:p>
                      <a:pPr indent="-285750" lvl="0" marL="285750" marR="0" rtl="0" algn="just">
                        <a:lnSpc>
                          <a:spcPct val="115000"/>
                        </a:lnSpc>
                        <a:spcBef>
                          <a:spcPts val="0"/>
                        </a:spcBef>
                        <a:spcAft>
                          <a:spcPts val="0"/>
                        </a:spcAft>
                        <a:buClr>
                          <a:schemeClr val="dk1"/>
                        </a:buClr>
                        <a:buSzPts val="1800"/>
                        <a:buFont typeface="Arial"/>
                        <a:buChar char="•"/>
                      </a:pPr>
                      <a:r>
                        <a:rPr lang="en-CA" sz="1800">
                          <a:latin typeface="Quattrocento Sans"/>
                          <a:ea typeface="Quattrocento Sans"/>
                          <a:cs typeface="Quattrocento Sans"/>
                          <a:sym typeface="Quattrocento Sans"/>
                        </a:rPr>
                        <a:t>Information is written to a PROM chip after it is manufactured, it cannot be erased or rewritten.</a:t>
                      </a:r>
                      <a:endParaRPr/>
                    </a:p>
                  </a:txBody>
                  <a:tcPr marT="63500" marB="63500" marR="63500" marL="63500"/>
                </a:tc>
              </a:tr>
              <a:tr h="1014375">
                <a:tc>
                  <a:txBody>
                    <a:bodyPr/>
                    <a:lstStyle/>
                    <a:p>
                      <a:pPr indent="0" lvl="0" marL="0" marR="0" rtl="0" algn="just">
                        <a:lnSpc>
                          <a:spcPct val="115000"/>
                        </a:lnSpc>
                        <a:spcBef>
                          <a:spcPts val="0"/>
                        </a:spcBef>
                        <a:spcAft>
                          <a:spcPts val="0"/>
                        </a:spcAft>
                        <a:buNone/>
                      </a:pPr>
                      <a:r>
                        <a:rPr lang="en-CA" sz="1800">
                          <a:latin typeface="Quattrocento Sans"/>
                          <a:ea typeface="Quattrocento Sans"/>
                          <a:cs typeface="Quattrocento Sans"/>
                          <a:sym typeface="Quattrocento Sans"/>
                        </a:rPr>
                        <a:t>EPROM</a:t>
                      </a:r>
                      <a:endParaRPr/>
                    </a:p>
                  </a:txBody>
                  <a:tcPr marT="63500" marB="63500" marR="63500" marL="63500"/>
                </a:tc>
                <a:tc>
                  <a:txBody>
                    <a:bodyPr/>
                    <a:lstStyle/>
                    <a:p>
                      <a:pPr indent="-285750" lvl="0" marL="285750" marR="0" rtl="0" algn="just">
                        <a:lnSpc>
                          <a:spcPct val="115000"/>
                        </a:lnSpc>
                        <a:spcBef>
                          <a:spcPts val="0"/>
                        </a:spcBef>
                        <a:spcAft>
                          <a:spcPts val="0"/>
                        </a:spcAft>
                        <a:buClr>
                          <a:schemeClr val="dk1"/>
                        </a:buClr>
                        <a:buSzPts val="1800"/>
                        <a:buFont typeface="Arial"/>
                        <a:buChar char="•"/>
                      </a:pPr>
                      <a:r>
                        <a:rPr lang="en-CA" sz="1800">
                          <a:latin typeface="Quattrocento Sans"/>
                          <a:ea typeface="Quattrocento Sans"/>
                          <a:cs typeface="Quattrocento Sans"/>
                          <a:sym typeface="Quattrocento Sans"/>
                        </a:rPr>
                        <a:t>Erasable programmable read only memory</a:t>
                      </a:r>
                      <a:endParaRPr/>
                    </a:p>
                    <a:p>
                      <a:pPr indent="-285750" lvl="0" marL="285750" marR="0" rtl="0" algn="just">
                        <a:lnSpc>
                          <a:spcPct val="115000"/>
                        </a:lnSpc>
                        <a:spcBef>
                          <a:spcPts val="0"/>
                        </a:spcBef>
                        <a:spcAft>
                          <a:spcPts val="0"/>
                        </a:spcAft>
                        <a:buClr>
                          <a:schemeClr val="dk1"/>
                        </a:buClr>
                        <a:buSzPts val="1800"/>
                        <a:buFont typeface="Arial"/>
                        <a:buChar char="•"/>
                      </a:pPr>
                      <a:r>
                        <a:rPr lang="en-CA" sz="1800">
                          <a:latin typeface="Quattrocento Sans"/>
                          <a:ea typeface="Quattrocento Sans"/>
                          <a:cs typeface="Quattrocento Sans"/>
                          <a:sym typeface="Quattrocento Sans"/>
                        </a:rPr>
                        <a:t>Information is written to an EPROM chip after it is manufactured, can be erased with exposure to UV light using special equipment.</a:t>
                      </a:r>
                      <a:endParaRPr/>
                    </a:p>
                  </a:txBody>
                  <a:tcPr marT="63500" marB="63500" marR="63500" marL="63500"/>
                </a:tc>
              </a:tr>
              <a:tr h="1263575">
                <a:tc>
                  <a:txBody>
                    <a:bodyPr/>
                    <a:lstStyle/>
                    <a:p>
                      <a:pPr indent="0" lvl="0" marL="0" marR="0" rtl="0" algn="just">
                        <a:lnSpc>
                          <a:spcPct val="115000"/>
                        </a:lnSpc>
                        <a:spcBef>
                          <a:spcPts val="0"/>
                        </a:spcBef>
                        <a:spcAft>
                          <a:spcPts val="0"/>
                        </a:spcAft>
                        <a:buNone/>
                      </a:pPr>
                      <a:r>
                        <a:rPr lang="en-CA" sz="1800">
                          <a:latin typeface="Quattrocento Sans"/>
                          <a:ea typeface="Quattrocento Sans"/>
                          <a:cs typeface="Quattrocento Sans"/>
                          <a:sym typeface="Quattrocento Sans"/>
                        </a:rPr>
                        <a:t>EEPROM</a:t>
                      </a:r>
                      <a:endParaRPr/>
                    </a:p>
                  </a:txBody>
                  <a:tcPr marT="63500" marB="63500" marR="63500" marL="63500"/>
                </a:tc>
                <a:tc>
                  <a:txBody>
                    <a:bodyPr/>
                    <a:lstStyle/>
                    <a:p>
                      <a:pPr indent="-285750" lvl="0" marL="285750" marR="0" rtl="0" algn="just">
                        <a:lnSpc>
                          <a:spcPct val="115000"/>
                        </a:lnSpc>
                        <a:spcBef>
                          <a:spcPts val="0"/>
                        </a:spcBef>
                        <a:spcAft>
                          <a:spcPts val="0"/>
                        </a:spcAft>
                        <a:buClr>
                          <a:schemeClr val="dk1"/>
                        </a:buClr>
                        <a:buSzPts val="1800"/>
                        <a:buFont typeface="Arial"/>
                        <a:buChar char="•"/>
                      </a:pPr>
                      <a:r>
                        <a:rPr lang="en-CA" sz="1800">
                          <a:latin typeface="Quattrocento Sans"/>
                          <a:ea typeface="Quattrocento Sans"/>
                          <a:cs typeface="Quattrocento Sans"/>
                          <a:sym typeface="Quattrocento Sans"/>
                        </a:rPr>
                        <a:t>Electronically erasable programmable read only memory</a:t>
                      </a:r>
                      <a:endParaRPr/>
                    </a:p>
                    <a:p>
                      <a:pPr indent="-285750" lvl="0" marL="285750" marR="0" rtl="0" algn="just">
                        <a:lnSpc>
                          <a:spcPct val="115000"/>
                        </a:lnSpc>
                        <a:spcBef>
                          <a:spcPts val="0"/>
                        </a:spcBef>
                        <a:spcAft>
                          <a:spcPts val="0"/>
                        </a:spcAft>
                        <a:buClr>
                          <a:schemeClr val="dk1"/>
                        </a:buClr>
                        <a:buSzPts val="1800"/>
                        <a:buFont typeface="Arial"/>
                        <a:buChar char="•"/>
                      </a:pPr>
                      <a:r>
                        <a:rPr lang="en-CA" sz="1800">
                          <a:latin typeface="Quattrocento Sans"/>
                          <a:ea typeface="Quattrocento Sans"/>
                          <a:cs typeface="Quattrocento Sans"/>
                          <a:sym typeface="Quattrocento Sans"/>
                        </a:rPr>
                        <a:t>Information is written to an EEPROM chip after it is manufactured. Also called flash ROM. An EEPROM chip can be erased and rewritten without having to be removed from the computer.</a:t>
                      </a:r>
                      <a:endParaRPr/>
                    </a:p>
                  </a:txBody>
                  <a:tcPr marT="63500" marB="63500" marR="63500" marL="63500"/>
                </a:tc>
              </a:tr>
            </a:tbl>
          </a:graphicData>
        </a:graphic>
      </p:graphicFrame>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sp>
        <p:nvSpPr>
          <p:cNvPr id="419" name="Google Shape;419;p45"/>
          <p:cNvSpPr txBox="1"/>
          <p:nvPr>
            <p:ph type="title"/>
          </p:nvPr>
        </p:nvSpPr>
        <p:spPr>
          <a:xfrm>
            <a:off x="838201" y="2402238"/>
            <a:ext cx="10515599" cy="2187227"/>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lt1"/>
              </a:buClr>
              <a:buSzPts val="4800"/>
              <a:buFont typeface="Quattrocento Sans"/>
              <a:buNone/>
            </a:pPr>
            <a:r>
              <a:rPr lang="en-CA"/>
              <a:t>Storage Devices</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sp>
        <p:nvSpPr>
          <p:cNvPr id="424" name="Google Shape;424;p46"/>
          <p:cNvSpPr txBox="1"/>
          <p:nvPr>
            <p:ph type="title"/>
          </p:nvPr>
        </p:nvSpPr>
        <p:spPr>
          <a:xfrm>
            <a:off x="609600" y="1"/>
            <a:ext cx="10744200" cy="1228436"/>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lt1"/>
              </a:buClr>
              <a:buSzPts val="3600"/>
              <a:buFont typeface="Quattrocento Sans"/>
              <a:buNone/>
            </a:pPr>
            <a:r>
              <a:rPr lang="en-CA"/>
              <a:t>Storage Devices</a:t>
            </a:r>
            <a:endParaRPr/>
          </a:p>
        </p:txBody>
      </p:sp>
      <p:sp>
        <p:nvSpPr>
          <p:cNvPr id="425" name="Google Shape;425;p46"/>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7F7F7F"/>
              </a:buClr>
              <a:buSzPts val="3000"/>
              <a:buChar char="•"/>
            </a:pPr>
            <a:r>
              <a:rPr lang="en-CA"/>
              <a:t>Storage devices store data </a:t>
            </a:r>
            <a:r>
              <a:rPr lang="en-CA">
                <a:solidFill>
                  <a:srgbClr val="0055A4"/>
                </a:solidFill>
              </a:rPr>
              <a:t>permanently</a:t>
            </a:r>
            <a:r>
              <a:rPr lang="en-CA"/>
              <a:t>.</a:t>
            </a:r>
            <a:endParaRPr/>
          </a:p>
          <a:p>
            <a:pPr indent="-38100" lvl="0" marL="228600" rtl="0" algn="l">
              <a:lnSpc>
                <a:spcPct val="90000"/>
              </a:lnSpc>
              <a:spcBef>
                <a:spcPts val="900"/>
              </a:spcBef>
              <a:spcAft>
                <a:spcPts val="0"/>
              </a:spcAft>
              <a:buClr>
                <a:srgbClr val="7F7F7F"/>
              </a:buClr>
              <a:buSzPts val="3000"/>
              <a:buNone/>
            </a:pPr>
            <a:r>
              <a:t/>
            </a:r>
            <a:endParaRPr/>
          </a:p>
          <a:p>
            <a:pPr indent="-228600" lvl="0" marL="228600" rtl="0" algn="l">
              <a:lnSpc>
                <a:spcPct val="90000"/>
              </a:lnSpc>
              <a:spcBef>
                <a:spcPts val="900"/>
              </a:spcBef>
              <a:spcAft>
                <a:spcPts val="0"/>
              </a:spcAft>
              <a:buClr>
                <a:srgbClr val="7F7F7F"/>
              </a:buClr>
              <a:buSzPts val="3000"/>
              <a:buChar char="•"/>
            </a:pPr>
            <a:r>
              <a:rPr lang="en-CA"/>
              <a:t>Some are installed inside the case (e.g. hard drive);</a:t>
            </a:r>
            <a:br>
              <a:rPr lang="en-CA"/>
            </a:br>
            <a:r>
              <a:rPr lang="en-CA"/>
              <a:t>Some are removable and portable (e.g. external flash drive).</a:t>
            </a:r>
            <a:endParaRPr/>
          </a:p>
        </p:txBody>
      </p:sp>
      <p:sp>
        <p:nvSpPr>
          <p:cNvPr id="426" name="Google Shape;426;p46"/>
          <p:cNvSpPr txBox="1"/>
          <p:nvPr>
            <p:ph idx="12" type="sldNum"/>
          </p:nvPr>
        </p:nvSpPr>
        <p:spPr>
          <a:xfrm>
            <a:off x="8077200" y="6356352"/>
            <a:ext cx="3276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sp>
        <p:nvSpPr>
          <p:cNvPr id="431" name="Google Shape;431;p47"/>
          <p:cNvSpPr txBox="1"/>
          <p:nvPr>
            <p:ph type="title"/>
          </p:nvPr>
        </p:nvSpPr>
        <p:spPr>
          <a:xfrm>
            <a:off x="604434" y="0"/>
            <a:ext cx="10749367" cy="1208868"/>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lt1"/>
              </a:buClr>
              <a:buSzPts val="3600"/>
              <a:buFont typeface="Quattrocento Sans"/>
              <a:buNone/>
            </a:pPr>
            <a:r>
              <a:rPr lang="en-CA"/>
              <a:t>Storage Devices (cont.)</a:t>
            </a:r>
            <a:endParaRPr/>
          </a:p>
        </p:txBody>
      </p:sp>
      <p:pic>
        <p:nvPicPr>
          <p:cNvPr descr="https://lh4.googleusercontent.com/hRO9zlItTAHBBgzHFvYMVLI41qm_A3HkRt0_o3TT6E5-gjx0gxqLlujBhLqK9ChOlZhW-mmljazs79-7o2M_iUlSngFopVMKoTbC6LlxdeYYmNpXPumnCfTMb7SI5Ynba9AczVzepi8" id="432" name="Google Shape;432;p47"/>
          <p:cNvPicPr preferRelativeResize="0"/>
          <p:nvPr/>
        </p:nvPicPr>
        <p:blipFill rotWithShape="1">
          <a:blip r:embed="rId3">
            <a:alphaModFix/>
          </a:blip>
          <a:srcRect b="0" l="0" r="0" t="0"/>
          <a:stretch/>
        </p:blipFill>
        <p:spPr>
          <a:xfrm>
            <a:off x="2665462" y="1877399"/>
            <a:ext cx="3819525" cy="2533650"/>
          </a:xfrm>
          <a:prstGeom prst="rect">
            <a:avLst/>
          </a:prstGeom>
          <a:noFill/>
          <a:ln cap="flat" cmpd="sng" w="9525">
            <a:solidFill>
              <a:schemeClr val="accent1"/>
            </a:solidFill>
            <a:prstDash val="solid"/>
            <a:round/>
            <a:headEnd len="sm" w="sm" type="none"/>
            <a:tailEnd len="sm" w="sm" type="none"/>
          </a:ln>
        </p:spPr>
      </p:pic>
      <p:pic>
        <p:nvPicPr>
          <p:cNvPr descr="https://lh5.googleusercontent.com/5dnhkL1Lzj1J-t2to98BysmFTTE63NoMPN3LlPiuRqIbx1VlJgr81rYTat4M_znsR9h0tBVbBlMcfeZadCmKkmdJVzT_WU9gptKOLYS0IcWOXIjFV_BVsoBq6nErA_zPI00OOb_NoaI" id="433" name="Google Shape;433;p47"/>
          <p:cNvPicPr preferRelativeResize="0"/>
          <p:nvPr/>
        </p:nvPicPr>
        <p:blipFill rotWithShape="1">
          <a:blip r:embed="rId4">
            <a:alphaModFix/>
          </a:blip>
          <a:srcRect b="0" l="0" r="0" t="0"/>
          <a:stretch/>
        </p:blipFill>
        <p:spPr>
          <a:xfrm>
            <a:off x="946390" y="2729193"/>
            <a:ext cx="2209800" cy="1628775"/>
          </a:xfrm>
          <a:prstGeom prst="rect">
            <a:avLst/>
          </a:prstGeom>
          <a:noFill/>
          <a:ln cap="flat" cmpd="sng" w="9525">
            <a:solidFill>
              <a:schemeClr val="accent1"/>
            </a:solidFill>
            <a:prstDash val="solid"/>
            <a:round/>
            <a:headEnd len="sm" w="sm" type="none"/>
            <a:tailEnd len="sm" w="sm" type="none"/>
          </a:ln>
        </p:spPr>
      </p:pic>
      <p:pic>
        <p:nvPicPr>
          <p:cNvPr descr="https://lh6.googleusercontent.com/bMdDbiJULEvo4llzAELhkIQyjou8TifnERl0oucfwjVDVAqUgaCV6oDITbXNt4YQ-a_VVEYJU6g_2Mi-GdJmJYWXwQVdGLRBu4suZs8ijokAnd1NGpH7UVJPgvozOZJaNJNtlyQU6eE" id="434" name="Google Shape;434;p47"/>
          <p:cNvPicPr preferRelativeResize="0"/>
          <p:nvPr/>
        </p:nvPicPr>
        <p:blipFill rotWithShape="1">
          <a:blip r:embed="rId5">
            <a:alphaModFix/>
          </a:blip>
          <a:srcRect b="0" l="0" r="0" t="0"/>
          <a:stretch/>
        </p:blipFill>
        <p:spPr>
          <a:xfrm>
            <a:off x="333743" y="1989421"/>
            <a:ext cx="2161032" cy="1479545"/>
          </a:xfrm>
          <a:prstGeom prst="rect">
            <a:avLst/>
          </a:prstGeom>
          <a:noFill/>
          <a:ln cap="flat" cmpd="sng" w="9525">
            <a:solidFill>
              <a:schemeClr val="accent1"/>
            </a:solidFill>
            <a:prstDash val="solid"/>
            <a:round/>
            <a:headEnd len="sm" w="sm" type="none"/>
            <a:tailEnd len="sm" w="sm" type="none"/>
          </a:ln>
        </p:spPr>
      </p:pic>
      <p:pic>
        <p:nvPicPr>
          <p:cNvPr descr="https://lh4.googleusercontent.com/e5BuzOQSKjC_KWUdYDNP72QkQ_15v7nO-QUdjJEIrbtCSe2L7GcPOQ5bE9LvxDyKjgLWy7iwYlkMn46tc7I_KbeW9LDalh3PRNsGJOB47osb1l04nUsaK8Ywx74wgMwKjfxjwUyQ1CU" id="435" name="Google Shape;435;p47"/>
          <p:cNvPicPr preferRelativeResize="0"/>
          <p:nvPr/>
        </p:nvPicPr>
        <p:blipFill rotWithShape="1">
          <a:blip r:embed="rId6">
            <a:alphaModFix/>
          </a:blip>
          <a:srcRect b="0" l="0" r="0" t="0"/>
          <a:stretch/>
        </p:blipFill>
        <p:spPr>
          <a:xfrm>
            <a:off x="7164310" y="1217403"/>
            <a:ext cx="2762250" cy="2762250"/>
          </a:xfrm>
          <a:prstGeom prst="rect">
            <a:avLst/>
          </a:prstGeom>
          <a:noFill/>
          <a:ln cap="flat" cmpd="sng" w="9525">
            <a:solidFill>
              <a:schemeClr val="accent1"/>
            </a:solidFill>
            <a:prstDash val="solid"/>
            <a:round/>
            <a:headEnd len="sm" w="sm" type="none"/>
            <a:tailEnd len="sm" w="sm" type="none"/>
          </a:ln>
        </p:spPr>
      </p:pic>
      <p:pic>
        <p:nvPicPr>
          <p:cNvPr descr="https://lh6.googleusercontent.com/pysHpLn1CydSVMjrJwVCmG3k57S8nbNKeIP6i-px9UKVK8BTGvohb-nB2xLcYdsOe4wC2KMX3yqledT6SJjBIjFkAskN3ihwMFRFcMDdXn_Xg4glkkiu8tZ665whJkYPeCu7XRDYeXw" id="436" name="Google Shape;436;p47"/>
          <p:cNvPicPr preferRelativeResize="0"/>
          <p:nvPr/>
        </p:nvPicPr>
        <p:blipFill rotWithShape="1">
          <a:blip r:embed="rId7">
            <a:alphaModFix/>
          </a:blip>
          <a:srcRect b="0" l="0" r="0" t="0"/>
          <a:stretch/>
        </p:blipFill>
        <p:spPr>
          <a:xfrm>
            <a:off x="9482504" y="929153"/>
            <a:ext cx="2450211" cy="1669375"/>
          </a:xfrm>
          <a:prstGeom prst="rect">
            <a:avLst/>
          </a:prstGeom>
          <a:noFill/>
          <a:ln cap="flat" cmpd="sng" w="9525">
            <a:solidFill>
              <a:schemeClr val="accent1"/>
            </a:solidFill>
            <a:prstDash val="solid"/>
            <a:round/>
            <a:headEnd len="sm" w="sm" type="none"/>
            <a:tailEnd len="sm" w="sm" type="none"/>
          </a:ln>
        </p:spPr>
      </p:pic>
      <p:pic>
        <p:nvPicPr>
          <p:cNvPr descr="https://lh5.googleusercontent.com/QqrmZGwAywYqFyjcGuRC3DHG4zpE0G9hiA0drFXDCCrzjq3iPsmmvGFHQkGlesCONa2EZqR03Wzr7ieU2EkENTS-FoYw8mPLUMsK0zVPpSwh1Xfj9K6MnoyJLA7XiG8Yz0veHY4SYWY" id="437" name="Google Shape;437;p47"/>
          <p:cNvPicPr preferRelativeResize="0"/>
          <p:nvPr/>
        </p:nvPicPr>
        <p:blipFill rotWithShape="1">
          <a:blip r:embed="rId8">
            <a:alphaModFix/>
          </a:blip>
          <a:srcRect b="0" l="0" r="0" t="0"/>
          <a:stretch/>
        </p:blipFill>
        <p:spPr>
          <a:xfrm>
            <a:off x="585213" y="4756255"/>
            <a:ext cx="2619745" cy="1965952"/>
          </a:xfrm>
          <a:prstGeom prst="rect">
            <a:avLst/>
          </a:prstGeom>
          <a:noFill/>
          <a:ln>
            <a:noFill/>
          </a:ln>
        </p:spPr>
      </p:pic>
      <p:pic>
        <p:nvPicPr>
          <p:cNvPr descr="https://lh4.googleusercontent.com/EQBMuQqIhxY1QD8xjX7WtRvTBw8imKJMu25oByeJwz6Jy5XKslH_1u_CsVLWaHV6w5qZXjgpBeYLgSjBfFJQha1qpEIupppH62Zkw_iGFyiLbIP2xIzOyOloHB-cVeqg9eLIjqEaNeY" id="438" name="Google Shape;438;p47"/>
          <p:cNvPicPr preferRelativeResize="0"/>
          <p:nvPr/>
        </p:nvPicPr>
        <p:blipFill rotWithShape="1">
          <a:blip r:embed="rId9">
            <a:alphaModFix/>
          </a:blip>
          <a:srcRect b="0" l="0" r="0" t="0"/>
          <a:stretch/>
        </p:blipFill>
        <p:spPr>
          <a:xfrm>
            <a:off x="3288365" y="5448905"/>
            <a:ext cx="2351945" cy="1041654"/>
          </a:xfrm>
          <a:prstGeom prst="rect">
            <a:avLst/>
          </a:prstGeom>
          <a:noFill/>
          <a:ln cap="flat" cmpd="sng" w="9525">
            <a:solidFill>
              <a:schemeClr val="accent1"/>
            </a:solidFill>
            <a:prstDash val="solid"/>
            <a:round/>
            <a:headEnd len="sm" w="sm" type="none"/>
            <a:tailEnd len="sm" w="sm" type="none"/>
          </a:ln>
        </p:spPr>
      </p:pic>
      <p:pic>
        <p:nvPicPr>
          <p:cNvPr descr="https://lh6.googleusercontent.com/vCdV6fpqTJOR0en7zZm9Rjluznrvs7NjrR_fmMUp7MqrLbcPbAxif9N6kjreYl-8pYVOuPZIdFEWwmLWbw5IAIZTT0kvCvmzOZCluMiDgkWElO19nOwW8hdwM_ZBSH-2qHDudWXQFDI" id="439" name="Google Shape;439;p47"/>
          <p:cNvPicPr preferRelativeResize="0"/>
          <p:nvPr/>
        </p:nvPicPr>
        <p:blipFill rotWithShape="1">
          <a:blip r:embed="rId10">
            <a:alphaModFix/>
          </a:blip>
          <a:srcRect b="0" l="0" r="0" t="0"/>
          <a:stretch/>
        </p:blipFill>
        <p:spPr>
          <a:xfrm>
            <a:off x="6598620" y="4858584"/>
            <a:ext cx="3048000" cy="1581150"/>
          </a:xfrm>
          <a:prstGeom prst="rect">
            <a:avLst/>
          </a:prstGeom>
          <a:noFill/>
          <a:ln cap="flat" cmpd="sng" w="9525">
            <a:solidFill>
              <a:schemeClr val="accent1"/>
            </a:solidFill>
            <a:prstDash val="solid"/>
            <a:round/>
            <a:headEnd len="sm" w="sm" type="none"/>
            <a:tailEnd len="sm" w="sm" type="none"/>
          </a:ln>
        </p:spPr>
      </p:pic>
      <p:pic>
        <p:nvPicPr>
          <p:cNvPr descr="https://lh6.googleusercontent.com/q6IUBZ7rrcF4Ia3JLvg3WhTVHZCbvbsl11ygKQEUQeYUIK_W0Umyc2I43d7dxU5OelEYP6OKwMKCsO2dhUeM_uw_2GNkoqHORNjbvi4JswS649W-jHxhlzW6q1vjiNQLJsujqg47Dsg" id="440" name="Google Shape;440;p47"/>
          <p:cNvPicPr preferRelativeResize="0"/>
          <p:nvPr/>
        </p:nvPicPr>
        <p:blipFill rotWithShape="1">
          <a:blip r:embed="rId11">
            <a:alphaModFix/>
          </a:blip>
          <a:srcRect b="0" l="0" r="0" t="0"/>
          <a:stretch/>
        </p:blipFill>
        <p:spPr>
          <a:xfrm>
            <a:off x="10108487" y="4506247"/>
            <a:ext cx="1614816" cy="984971"/>
          </a:xfrm>
          <a:prstGeom prst="rect">
            <a:avLst/>
          </a:prstGeom>
          <a:noFill/>
          <a:ln cap="flat" cmpd="sng" w="9525">
            <a:solidFill>
              <a:schemeClr val="accent1"/>
            </a:solidFill>
            <a:prstDash val="solid"/>
            <a:round/>
            <a:headEnd len="sm" w="sm" type="none"/>
            <a:tailEnd len="sm" w="sm" type="none"/>
          </a:ln>
        </p:spPr>
      </p:pic>
      <p:pic>
        <p:nvPicPr>
          <p:cNvPr descr="https://lh5.googleusercontent.com/O_k0intBRqGfuIjZnSrIuyn5c1trvu0HMFwxBsezb-SCXLHAgFABX9-yeQD7cq6Q7ag2lZIRQVCAm3-PoiwqOmrkeLyCfIdqrQ7Ab123P-6BQu6C0MqeXZItV8wfT8O6PH2oBjuMWX0" id="441" name="Google Shape;441;p47"/>
          <p:cNvPicPr preferRelativeResize="0"/>
          <p:nvPr/>
        </p:nvPicPr>
        <p:blipFill rotWithShape="1">
          <a:blip r:embed="rId12">
            <a:alphaModFix/>
          </a:blip>
          <a:srcRect b="0" l="0" r="0" t="0"/>
          <a:stretch/>
        </p:blipFill>
        <p:spPr>
          <a:xfrm>
            <a:off x="9926560" y="4308052"/>
            <a:ext cx="1119222" cy="396391"/>
          </a:xfrm>
          <a:prstGeom prst="rect">
            <a:avLst/>
          </a:prstGeom>
          <a:noFill/>
          <a:ln cap="flat" cmpd="sng" w="9525">
            <a:solidFill>
              <a:schemeClr val="accent1"/>
            </a:solidFill>
            <a:prstDash val="solid"/>
            <a:round/>
            <a:headEnd len="sm" w="sm" type="none"/>
            <a:tailEnd len="sm" w="sm" type="none"/>
          </a:ln>
        </p:spPr>
      </p:pic>
      <p:sp>
        <p:nvSpPr>
          <p:cNvPr id="442" name="Google Shape;442;p47"/>
          <p:cNvSpPr txBox="1"/>
          <p:nvPr>
            <p:ph idx="12" type="sldNum"/>
          </p:nvPr>
        </p:nvSpPr>
        <p:spPr>
          <a:xfrm>
            <a:off x="8077200" y="6356352"/>
            <a:ext cx="3276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sp>
        <p:nvSpPr>
          <p:cNvPr id="447" name="Google Shape;447;p48"/>
          <p:cNvSpPr txBox="1"/>
          <p:nvPr>
            <p:ph type="title"/>
          </p:nvPr>
        </p:nvSpPr>
        <p:spPr>
          <a:xfrm>
            <a:off x="609600" y="1"/>
            <a:ext cx="10744200" cy="1228436"/>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lt1"/>
              </a:buClr>
              <a:buSzPts val="3600"/>
              <a:buFont typeface="Quattrocento Sans"/>
              <a:buNone/>
            </a:pPr>
            <a:r>
              <a:rPr lang="en-CA"/>
              <a:t>Storage Devices: Floppy Drive </a:t>
            </a:r>
            <a:endParaRPr/>
          </a:p>
        </p:txBody>
      </p:sp>
      <p:sp>
        <p:nvSpPr>
          <p:cNvPr id="448" name="Google Shape;448;p48"/>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7F7F7F"/>
              </a:buClr>
              <a:buSzPts val="3000"/>
              <a:buChar char="•"/>
            </a:pPr>
            <a:r>
              <a:rPr lang="en-CA"/>
              <a:t>Uses 3.5 inch floppy disks (or 5.25 inch floppy disks - older).</a:t>
            </a:r>
            <a:endParaRPr/>
          </a:p>
          <a:p>
            <a:pPr indent="-228600" lvl="0" marL="228600" rtl="0" algn="l">
              <a:lnSpc>
                <a:spcPct val="90000"/>
              </a:lnSpc>
              <a:spcBef>
                <a:spcPts val="900"/>
              </a:spcBef>
              <a:spcAft>
                <a:spcPts val="0"/>
              </a:spcAft>
              <a:buClr>
                <a:srgbClr val="7F7F7F"/>
              </a:buClr>
              <a:buSzPts val="3000"/>
              <a:buChar char="•"/>
            </a:pPr>
            <a:r>
              <a:rPr lang="en-CA"/>
              <a:t>Largely obsolete.</a:t>
            </a:r>
            <a:endParaRPr/>
          </a:p>
          <a:p>
            <a:pPr indent="-228600" lvl="0" marL="228600" rtl="0" algn="l">
              <a:lnSpc>
                <a:spcPct val="90000"/>
              </a:lnSpc>
              <a:spcBef>
                <a:spcPts val="900"/>
              </a:spcBef>
              <a:spcAft>
                <a:spcPts val="0"/>
              </a:spcAft>
              <a:buClr>
                <a:srgbClr val="7F7F7F"/>
              </a:buClr>
              <a:buSzPts val="3000"/>
              <a:buChar char="•"/>
            </a:pPr>
            <a:r>
              <a:rPr lang="en-CA"/>
              <a:t>Magnetic disks store up to 1.44Meg of data.</a:t>
            </a:r>
            <a:endParaRPr/>
          </a:p>
          <a:p>
            <a:pPr indent="0" lvl="0" marL="228600" rtl="0" algn="l">
              <a:lnSpc>
                <a:spcPct val="90000"/>
              </a:lnSpc>
              <a:spcBef>
                <a:spcPts val="900"/>
              </a:spcBef>
              <a:spcAft>
                <a:spcPts val="0"/>
              </a:spcAft>
              <a:buNone/>
            </a:pPr>
            <a:r>
              <a:t/>
            </a:r>
            <a:endParaRPr/>
          </a:p>
        </p:txBody>
      </p:sp>
      <p:pic>
        <p:nvPicPr>
          <p:cNvPr descr="https://lh4.googleusercontent.com/hRO9zlItTAHBBgzHFvYMVLI41qm_A3HkRt0_o3TT6E5-gjx0gxqLlujBhLqK9ChOlZhW-mmljazs79-7o2M_iUlSngFopVMKoTbC6LlxdeYYmNpXPumnCfTMb7SI5Ynba9AczVzepi8" id="449" name="Google Shape;449;p48"/>
          <p:cNvPicPr preferRelativeResize="0"/>
          <p:nvPr/>
        </p:nvPicPr>
        <p:blipFill rotWithShape="1">
          <a:blip r:embed="rId3">
            <a:alphaModFix/>
          </a:blip>
          <a:srcRect b="0" l="0" r="0" t="0"/>
          <a:stretch/>
        </p:blipFill>
        <p:spPr>
          <a:xfrm>
            <a:off x="5764198" y="4240501"/>
            <a:ext cx="3819525" cy="2533650"/>
          </a:xfrm>
          <a:prstGeom prst="rect">
            <a:avLst/>
          </a:prstGeom>
          <a:noFill/>
          <a:ln cap="flat" cmpd="sng" w="9525">
            <a:solidFill>
              <a:schemeClr val="accent1"/>
            </a:solidFill>
            <a:prstDash val="solid"/>
            <a:round/>
            <a:headEnd len="sm" w="sm" type="none"/>
            <a:tailEnd len="sm" w="sm" type="none"/>
          </a:ln>
        </p:spPr>
      </p:pic>
      <p:pic>
        <p:nvPicPr>
          <p:cNvPr descr="https://lh5.googleusercontent.com/5dnhkL1Lzj1J-t2to98BysmFTTE63NoMPN3LlPiuRqIbx1VlJgr81rYTat4M_znsR9h0tBVbBlMcfeZadCmKkmdJVzT_WU9gptKOLYS0IcWOXIjFV_BVsoBq6nErA_zPI00OOb_NoaI" id="450" name="Google Shape;450;p48"/>
          <p:cNvPicPr preferRelativeResize="0"/>
          <p:nvPr/>
        </p:nvPicPr>
        <p:blipFill rotWithShape="1">
          <a:blip r:embed="rId4">
            <a:alphaModFix/>
          </a:blip>
          <a:srcRect b="0" l="0" r="0" t="0"/>
          <a:stretch/>
        </p:blipFill>
        <p:spPr>
          <a:xfrm>
            <a:off x="3323672" y="4692938"/>
            <a:ext cx="2209800" cy="1628775"/>
          </a:xfrm>
          <a:prstGeom prst="rect">
            <a:avLst/>
          </a:prstGeom>
          <a:noFill/>
          <a:ln cap="flat" cmpd="sng" w="9525">
            <a:solidFill>
              <a:schemeClr val="accent1"/>
            </a:solidFill>
            <a:prstDash val="solid"/>
            <a:round/>
            <a:headEnd len="sm" w="sm" type="none"/>
            <a:tailEnd len="sm" w="sm" type="none"/>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3"/>
          <p:cNvSpPr txBox="1"/>
          <p:nvPr>
            <p:ph type="title"/>
          </p:nvPr>
        </p:nvSpPr>
        <p:spPr>
          <a:xfrm>
            <a:off x="838201" y="2402238"/>
            <a:ext cx="10515599" cy="2187227"/>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lt1"/>
              </a:buClr>
              <a:buSzPts val="4800"/>
              <a:buFont typeface="Quattrocento Sans"/>
              <a:buNone/>
            </a:pPr>
            <a:r>
              <a:rPr lang="en-CA"/>
              <a:t>More on Chipsets</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sp>
        <p:nvSpPr>
          <p:cNvPr id="455" name="Google Shape;455;p49"/>
          <p:cNvSpPr txBox="1"/>
          <p:nvPr>
            <p:ph type="title"/>
          </p:nvPr>
        </p:nvSpPr>
        <p:spPr>
          <a:xfrm>
            <a:off x="609600" y="1"/>
            <a:ext cx="10744200" cy="1228436"/>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lt1"/>
              </a:buClr>
              <a:buSzPts val="3600"/>
              <a:buFont typeface="Quattrocento Sans"/>
              <a:buNone/>
            </a:pPr>
            <a:r>
              <a:rPr lang="en-CA"/>
              <a:t>Storage Devices: Hard Drive </a:t>
            </a:r>
            <a:endParaRPr/>
          </a:p>
        </p:txBody>
      </p:sp>
      <p:sp>
        <p:nvSpPr>
          <p:cNvPr id="456" name="Google Shape;456;p49"/>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fontScale="70000" lnSpcReduction="20000"/>
          </a:bodyPr>
          <a:lstStyle/>
          <a:p>
            <a:pPr indent="-228600" lvl="0" marL="228600" rtl="0" algn="l">
              <a:lnSpc>
                <a:spcPct val="120000"/>
              </a:lnSpc>
              <a:spcBef>
                <a:spcPts val="0"/>
              </a:spcBef>
              <a:spcAft>
                <a:spcPts val="0"/>
              </a:spcAft>
              <a:buClr>
                <a:srgbClr val="7F7F7F"/>
              </a:buClr>
              <a:buSzPct val="100000"/>
              <a:buChar char="•"/>
            </a:pPr>
            <a:r>
              <a:rPr lang="en-CA"/>
              <a:t>Hard Disk Drive (HDD)</a:t>
            </a:r>
            <a:endParaRPr/>
          </a:p>
          <a:p>
            <a:pPr indent="-228600" lvl="1" marL="685800" rtl="0" algn="l">
              <a:lnSpc>
                <a:spcPct val="120000"/>
              </a:lnSpc>
              <a:spcBef>
                <a:spcPts val="546"/>
              </a:spcBef>
              <a:spcAft>
                <a:spcPts val="0"/>
              </a:spcAft>
              <a:buClr>
                <a:srgbClr val="7F7F7F"/>
              </a:buClr>
              <a:buSzPct val="100000"/>
              <a:buChar char="•"/>
            </a:pPr>
            <a:r>
              <a:rPr lang="en-CA"/>
              <a:t>Traditional hard drives.</a:t>
            </a:r>
            <a:endParaRPr/>
          </a:p>
          <a:p>
            <a:pPr indent="-228600" lvl="1" marL="685800" rtl="0" algn="l">
              <a:lnSpc>
                <a:spcPct val="120000"/>
              </a:lnSpc>
              <a:spcBef>
                <a:spcPts val="546"/>
              </a:spcBef>
              <a:spcAft>
                <a:spcPts val="0"/>
              </a:spcAft>
              <a:buClr>
                <a:srgbClr val="7F7F7F"/>
              </a:buClr>
              <a:buSzPct val="100000"/>
              <a:buChar char="•"/>
            </a:pPr>
            <a:r>
              <a:rPr lang="en-CA"/>
              <a:t>Uses magnetic-based storage on a moving disk (somewhat like a vinyl player)</a:t>
            </a:r>
            <a:endParaRPr/>
          </a:p>
          <a:p>
            <a:pPr indent="-228600" lvl="1" marL="685800" rtl="0" algn="l">
              <a:lnSpc>
                <a:spcPct val="120000"/>
              </a:lnSpc>
              <a:spcBef>
                <a:spcPts val="546"/>
              </a:spcBef>
              <a:spcAft>
                <a:spcPts val="0"/>
              </a:spcAft>
              <a:buClr>
                <a:srgbClr val="7F7F7F"/>
              </a:buClr>
              <a:buSzPct val="100000"/>
              <a:buChar char="•"/>
            </a:pPr>
            <a:r>
              <a:rPr lang="en-CA"/>
              <a:t>Magnetic hard drives have drive motors that spin the magnetic platters and move the drive heads. </a:t>
            </a:r>
            <a:endParaRPr/>
          </a:p>
          <a:p>
            <a:pPr indent="-228600" lvl="1" marL="685800" rtl="0" algn="l">
              <a:lnSpc>
                <a:spcPct val="120000"/>
              </a:lnSpc>
              <a:spcBef>
                <a:spcPts val="546"/>
              </a:spcBef>
              <a:spcAft>
                <a:spcPts val="0"/>
              </a:spcAft>
              <a:buClr>
                <a:srgbClr val="7F7F7F"/>
              </a:buClr>
              <a:buSzPct val="100000"/>
              <a:buChar char="•"/>
            </a:pPr>
            <a:r>
              <a:rPr lang="en-CA"/>
              <a:t>Speed measured in revolutions per minute </a:t>
            </a:r>
            <a:endParaRPr/>
          </a:p>
          <a:p>
            <a:pPr indent="-228600" lvl="0" marL="228600" rtl="0" algn="l">
              <a:lnSpc>
                <a:spcPct val="120000"/>
              </a:lnSpc>
              <a:spcBef>
                <a:spcPts val="630"/>
              </a:spcBef>
              <a:spcAft>
                <a:spcPts val="0"/>
              </a:spcAft>
              <a:buClr>
                <a:srgbClr val="7F7F7F"/>
              </a:buClr>
              <a:buSzPct val="100000"/>
              <a:buChar char="•"/>
            </a:pPr>
            <a:r>
              <a:rPr lang="en-CA"/>
              <a:t>Solid State Drives (SSD)</a:t>
            </a:r>
            <a:endParaRPr/>
          </a:p>
          <a:p>
            <a:pPr indent="-228600" lvl="1" marL="685800" rtl="0" algn="l">
              <a:lnSpc>
                <a:spcPct val="120000"/>
              </a:lnSpc>
              <a:spcBef>
                <a:spcPts val="546"/>
              </a:spcBef>
              <a:spcAft>
                <a:spcPts val="0"/>
              </a:spcAft>
              <a:buClr>
                <a:srgbClr val="7F7F7F"/>
              </a:buClr>
              <a:buSzPct val="100000"/>
              <a:buChar char="•"/>
            </a:pPr>
            <a:r>
              <a:rPr lang="en-CA"/>
              <a:t>Do not have moving parts and use semi-conductors to store data.</a:t>
            </a:r>
            <a:endParaRPr/>
          </a:p>
          <a:p>
            <a:pPr indent="-228600" lvl="1" marL="685800" rtl="0" algn="l">
              <a:lnSpc>
                <a:spcPct val="120000"/>
              </a:lnSpc>
              <a:spcBef>
                <a:spcPts val="546"/>
              </a:spcBef>
              <a:spcAft>
                <a:spcPts val="0"/>
              </a:spcAft>
              <a:buClr>
                <a:srgbClr val="7F7F7F"/>
              </a:buClr>
              <a:buSzPct val="100000"/>
              <a:buChar char="•"/>
            </a:pPr>
            <a:r>
              <a:rPr lang="en-CA"/>
              <a:t>Non-volatile flash memory chips manage the storage on an SSD, resulting in faster access to data, higher reliability and reduced power usage.</a:t>
            </a:r>
            <a:endParaRPr/>
          </a:p>
          <a:p>
            <a:pPr indent="-228600" lvl="0" marL="228600" rtl="0" algn="l">
              <a:lnSpc>
                <a:spcPct val="120000"/>
              </a:lnSpc>
              <a:spcBef>
                <a:spcPts val="630"/>
              </a:spcBef>
              <a:spcAft>
                <a:spcPts val="0"/>
              </a:spcAft>
              <a:buClr>
                <a:srgbClr val="7F7F7F"/>
              </a:buClr>
              <a:buSzPct val="100000"/>
              <a:buChar char="•"/>
            </a:pPr>
            <a:r>
              <a:rPr lang="en-CA"/>
              <a:t>Usually configured as C: drive on a Windows machine and contains the operating system and applications. Storage capacity can range from gigabytes to terabytes.</a:t>
            </a:r>
            <a:endParaRPr/>
          </a:p>
        </p:txBody>
      </p:sp>
      <p:pic>
        <p:nvPicPr>
          <p:cNvPr descr="https://lh4.googleusercontent.com/e5BuzOQSKjC_KWUdYDNP72QkQ_15v7nO-QUdjJEIrbtCSe2L7GcPOQ5bE9LvxDyKjgLWy7iwYlkMn46tc7I_KbeW9LDalh3PRNsGJOB47osb1l04nUsaK8Ywx74wgMwKjfxjwUyQ1CU" id="457" name="Google Shape;457;p49"/>
          <p:cNvPicPr preferRelativeResize="0"/>
          <p:nvPr/>
        </p:nvPicPr>
        <p:blipFill rotWithShape="1">
          <a:blip r:embed="rId3">
            <a:alphaModFix/>
          </a:blip>
          <a:srcRect b="0" l="0" r="0" t="0"/>
          <a:stretch/>
        </p:blipFill>
        <p:spPr>
          <a:xfrm>
            <a:off x="7468843" y="1043294"/>
            <a:ext cx="1479734" cy="1479734"/>
          </a:xfrm>
          <a:prstGeom prst="rect">
            <a:avLst/>
          </a:prstGeom>
          <a:noFill/>
          <a:ln cap="flat" cmpd="sng" w="9525">
            <a:solidFill>
              <a:schemeClr val="accent1"/>
            </a:solidFill>
            <a:prstDash val="solid"/>
            <a:round/>
            <a:headEnd len="sm" w="sm" type="none"/>
            <a:tailEnd len="sm" w="sm" type="none"/>
          </a:ln>
        </p:spPr>
      </p:pic>
      <p:pic>
        <p:nvPicPr>
          <p:cNvPr descr="https://lh6.googleusercontent.com/pysHpLn1CydSVMjrJwVCmG3k57S8nbNKeIP6i-px9UKVK8BTGvohb-nB2xLcYdsOe4wC2KMX3yqledT6SJjBIjFkAskN3ihwMFRFcMDdXn_Xg4glkkiu8tZ665whJkYPeCu7XRDYeXw" id="458" name="Google Shape;458;p49"/>
          <p:cNvPicPr preferRelativeResize="0"/>
          <p:nvPr/>
        </p:nvPicPr>
        <p:blipFill rotWithShape="1">
          <a:blip r:embed="rId4">
            <a:alphaModFix/>
          </a:blip>
          <a:srcRect b="0" l="0" r="0" t="0"/>
          <a:stretch/>
        </p:blipFill>
        <p:spPr>
          <a:xfrm>
            <a:off x="8896844" y="3328505"/>
            <a:ext cx="1974983" cy="1345593"/>
          </a:xfrm>
          <a:prstGeom prst="rect">
            <a:avLst/>
          </a:prstGeom>
          <a:noFill/>
          <a:ln cap="flat" cmpd="sng" w="9525">
            <a:solidFill>
              <a:schemeClr val="accent1"/>
            </a:solidFill>
            <a:prstDash val="solid"/>
            <a:round/>
            <a:headEnd len="sm" w="sm" type="none"/>
            <a:tailEnd len="sm" w="sm" type="none"/>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sp>
        <p:nvSpPr>
          <p:cNvPr id="463" name="Google Shape;463;p50"/>
          <p:cNvSpPr txBox="1"/>
          <p:nvPr>
            <p:ph type="title"/>
          </p:nvPr>
        </p:nvSpPr>
        <p:spPr>
          <a:xfrm>
            <a:off x="609600" y="1"/>
            <a:ext cx="10744200" cy="1228436"/>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lt1"/>
              </a:buClr>
              <a:buSzPts val="3600"/>
              <a:buFont typeface="Quattrocento Sans"/>
              <a:buNone/>
            </a:pPr>
            <a:r>
              <a:rPr lang="en-CA"/>
              <a:t>Storage Devices: Tape Drive </a:t>
            </a:r>
            <a:endParaRPr/>
          </a:p>
        </p:txBody>
      </p:sp>
      <p:sp>
        <p:nvSpPr>
          <p:cNvPr id="464" name="Google Shape;464;p50"/>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120000"/>
              </a:lnSpc>
              <a:spcBef>
                <a:spcPts val="0"/>
              </a:spcBef>
              <a:spcAft>
                <a:spcPts val="0"/>
              </a:spcAft>
              <a:buClr>
                <a:srgbClr val="7F7F7F"/>
              </a:buClr>
              <a:buSzPts val="3000"/>
              <a:buChar char="•"/>
            </a:pPr>
            <a:r>
              <a:rPr lang="en-CA"/>
              <a:t>Magnetic tapes are often used for backups or archiving data. Still used/created to this day! Very cheap per GB costs.</a:t>
            </a:r>
            <a:endParaRPr/>
          </a:p>
          <a:p>
            <a:pPr indent="-228600" lvl="0" marL="228600" rtl="0" algn="l">
              <a:lnSpc>
                <a:spcPct val="120000"/>
              </a:lnSpc>
              <a:spcBef>
                <a:spcPts val="900"/>
              </a:spcBef>
              <a:spcAft>
                <a:spcPts val="0"/>
              </a:spcAft>
              <a:buClr>
                <a:srgbClr val="7F7F7F"/>
              </a:buClr>
              <a:buSzPts val="3000"/>
              <a:buChar char="•"/>
            </a:pPr>
            <a:r>
              <a:rPr lang="en-CA"/>
              <a:t>Data retrieval can be fast but locating specific data is slow.</a:t>
            </a:r>
            <a:endParaRPr/>
          </a:p>
          <a:p>
            <a:pPr indent="-228600" lvl="0" marL="228600" rtl="0" algn="l">
              <a:lnSpc>
                <a:spcPct val="120000"/>
              </a:lnSpc>
              <a:spcBef>
                <a:spcPts val="900"/>
              </a:spcBef>
              <a:spcAft>
                <a:spcPts val="0"/>
              </a:spcAft>
              <a:buClr>
                <a:srgbClr val="7F7F7F"/>
              </a:buClr>
              <a:buSzPts val="3000"/>
              <a:buChar char="•"/>
            </a:pPr>
            <a:r>
              <a:rPr lang="en-CA"/>
              <a:t>Can hold many terabytes.</a:t>
            </a:r>
            <a:endParaRPr/>
          </a:p>
        </p:txBody>
      </p:sp>
      <p:pic>
        <p:nvPicPr>
          <p:cNvPr descr="Image result for Tape Drive" id="465" name="Google Shape;465;p50"/>
          <p:cNvPicPr preferRelativeResize="0"/>
          <p:nvPr/>
        </p:nvPicPr>
        <p:blipFill rotWithShape="1">
          <a:blip r:embed="rId3">
            <a:alphaModFix/>
          </a:blip>
          <a:srcRect b="0" l="0" r="0" t="0"/>
          <a:stretch/>
        </p:blipFill>
        <p:spPr>
          <a:xfrm>
            <a:off x="7532147" y="4096105"/>
            <a:ext cx="3582972" cy="2950683"/>
          </a:xfrm>
          <a:prstGeom prst="rect">
            <a:avLst/>
          </a:prstGeom>
          <a:noFill/>
          <a:ln>
            <a:noFill/>
          </a:ln>
        </p:spPr>
      </p:pic>
      <p:pic>
        <p:nvPicPr>
          <p:cNvPr descr="https://lh5.googleusercontent.com/QqrmZGwAywYqFyjcGuRC3DHG4zpE0G9hiA0drFXDCCrzjq3iPsmmvGFHQkGlesCONa2EZqR03Wzr7ieU2EkENTS-FoYw8mPLUMsK0zVPpSwh1Xfj9K6MnoyJLA7XiG8Yz0veHY4SYWY" id="466" name="Google Shape;466;p50"/>
          <p:cNvPicPr preferRelativeResize="0"/>
          <p:nvPr/>
        </p:nvPicPr>
        <p:blipFill rotWithShape="1">
          <a:blip r:embed="rId4">
            <a:alphaModFix/>
          </a:blip>
          <a:srcRect b="0" l="0" r="0" t="0"/>
          <a:stretch/>
        </p:blipFill>
        <p:spPr>
          <a:xfrm>
            <a:off x="1100881" y="4588475"/>
            <a:ext cx="2619745" cy="1965952"/>
          </a:xfrm>
          <a:prstGeom prst="rect">
            <a:avLst/>
          </a:prstGeom>
          <a:noFill/>
          <a:ln>
            <a:noFill/>
          </a:ln>
        </p:spPr>
      </p:pic>
      <p:pic>
        <p:nvPicPr>
          <p:cNvPr descr="https://lh4.googleusercontent.com/EQBMuQqIhxY1QD8xjX7WtRvTBw8imKJMu25oByeJwz6Jy5XKslH_1u_CsVLWaHV6w5qZXjgpBeYLgSjBfFJQha1qpEIupppH62Zkw_iGFyiLbIP2xIzOyOloHB-cVeqg9eLIjqEaNeY" id="467" name="Google Shape;467;p50"/>
          <p:cNvPicPr preferRelativeResize="0"/>
          <p:nvPr/>
        </p:nvPicPr>
        <p:blipFill rotWithShape="1">
          <a:blip r:embed="rId5">
            <a:alphaModFix/>
          </a:blip>
          <a:srcRect b="0" l="0" r="0" t="0"/>
          <a:stretch/>
        </p:blipFill>
        <p:spPr>
          <a:xfrm>
            <a:off x="3804033" y="5281125"/>
            <a:ext cx="2351945" cy="1041654"/>
          </a:xfrm>
          <a:prstGeom prst="rect">
            <a:avLst/>
          </a:prstGeom>
          <a:noFill/>
          <a:ln cap="flat" cmpd="sng" w="9525">
            <a:solidFill>
              <a:schemeClr val="accent1"/>
            </a:solidFill>
            <a:prstDash val="solid"/>
            <a:round/>
            <a:headEnd len="sm" w="sm" type="none"/>
            <a:tailEnd len="sm" w="sm" type="none"/>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sp>
        <p:nvSpPr>
          <p:cNvPr id="472" name="Google Shape;472;p51"/>
          <p:cNvSpPr txBox="1"/>
          <p:nvPr>
            <p:ph type="title"/>
          </p:nvPr>
        </p:nvSpPr>
        <p:spPr>
          <a:xfrm>
            <a:off x="609600" y="1"/>
            <a:ext cx="10744200" cy="1228436"/>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lt1"/>
              </a:buClr>
              <a:buSzPts val="3600"/>
              <a:buFont typeface="Quattrocento Sans"/>
              <a:buNone/>
            </a:pPr>
            <a:r>
              <a:rPr lang="en-CA"/>
              <a:t>Storage Devices: Optical Drive </a:t>
            </a:r>
            <a:endParaRPr/>
          </a:p>
        </p:txBody>
      </p:sp>
      <p:sp>
        <p:nvSpPr>
          <p:cNvPr id="473" name="Google Shape;473;p5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fontScale="92500" lnSpcReduction="10000"/>
          </a:bodyPr>
          <a:lstStyle/>
          <a:p>
            <a:pPr indent="-228600" lvl="0" marL="228600" rtl="0" algn="l">
              <a:lnSpc>
                <a:spcPct val="120000"/>
              </a:lnSpc>
              <a:spcBef>
                <a:spcPts val="0"/>
              </a:spcBef>
              <a:spcAft>
                <a:spcPts val="0"/>
              </a:spcAft>
              <a:buClr>
                <a:srgbClr val="7F7F7F"/>
              </a:buClr>
              <a:buSzPct val="100000"/>
              <a:buChar char="•"/>
            </a:pPr>
            <a:r>
              <a:rPr lang="en-CA"/>
              <a:t>Uses lasers to read the data on the optical media.</a:t>
            </a:r>
            <a:endParaRPr/>
          </a:p>
          <a:p>
            <a:pPr indent="-228600" lvl="1" marL="685800" rtl="0" algn="l">
              <a:lnSpc>
                <a:spcPct val="120000"/>
              </a:lnSpc>
              <a:spcBef>
                <a:spcPts val="722"/>
              </a:spcBef>
              <a:spcAft>
                <a:spcPts val="0"/>
              </a:spcAft>
              <a:buClr>
                <a:srgbClr val="7F7F7F"/>
              </a:buClr>
              <a:buSzPct val="100000"/>
              <a:buChar char="•"/>
            </a:pPr>
            <a:r>
              <a:rPr lang="en-CA"/>
              <a:t>CD (compact disc) 700 Mb</a:t>
            </a:r>
            <a:endParaRPr/>
          </a:p>
          <a:p>
            <a:pPr indent="-228600" lvl="1" marL="685800" rtl="0" algn="l">
              <a:lnSpc>
                <a:spcPct val="120000"/>
              </a:lnSpc>
              <a:spcBef>
                <a:spcPts val="722"/>
              </a:spcBef>
              <a:spcAft>
                <a:spcPts val="0"/>
              </a:spcAft>
              <a:buClr>
                <a:srgbClr val="7F7F7F"/>
              </a:buClr>
              <a:buSzPct val="100000"/>
              <a:buChar char="•"/>
            </a:pPr>
            <a:r>
              <a:rPr lang="en-CA"/>
              <a:t>DVD (digital versatile disc) 4-8 Gb. </a:t>
            </a:r>
            <a:endParaRPr/>
          </a:p>
          <a:p>
            <a:pPr indent="-228600" lvl="1" marL="685800" rtl="0" algn="l">
              <a:lnSpc>
                <a:spcPct val="120000"/>
              </a:lnSpc>
              <a:spcBef>
                <a:spcPts val="722"/>
              </a:spcBef>
              <a:spcAft>
                <a:spcPts val="0"/>
              </a:spcAft>
              <a:buClr>
                <a:srgbClr val="7F7F7F"/>
              </a:buClr>
              <a:buSzPct val="100000"/>
              <a:buChar char="•"/>
            </a:pPr>
            <a:r>
              <a:rPr lang="en-CA"/>
              <a:t>BD (Blu-ray disc) 25-50 Gb. </a:t>
            </a:r>
            <a:endParaRPr/>
          </a:p>
          <a:p>
            <a:pPr indent="-228600" lvl="0" marL="228600" rtl="0" algn="l">
              <a:lnSpc>
                <a:spcPct val="120000"/>
              </a:lnSpc>
              <a:spcBef>
                <a:spcPts val="833"/>
              </a:spcBef>
              <a:spcAft>
                <a:spcPts val="0"/>
              </a:spcAft>
              <a:buClr>
                <a:srgbClr val="7F7F7F"/>
              </a:buClr>
              <a:buSzPct val="100000"/>
              <a:buChar char="•"/>
            </a:pPr>
            <a:r>
              <a:rPr lang="en-CA"/>
              <a:t>Optical media can be:</a:t>
            </a:r>
            <a:endParaRPr/>
          </a:p>
          <a:p>
            <a:pPr indent="-228600" lvl="1" marL="685800" rtl="0" algn="l">
              <a:lnSpc>
                <a:spcPct val="120000"/>
              </a:lnSpc>
              <a:spcBef>
                <a:spcPts val="722"/>
              </a:spcBef>
              <a:spcAft>
                <a:spcPts val="0"/>
              </a:spcAft>
              <a:buClr>
                <a:srgbClr val="7F7F7F"/>
              </a:buClr>
              <a:buSzPct val="100000"/>
              <a:buChar char="•"/>
            </a:pPr>
            <a:r>
              <a:rPr lang="en-CA"/>
              <a:t>Pre-recorded (read only)</a:t>
            </a:r>
            <a:endParaRPr/>
          </a:p>
          <a:p>
            <a:pPr indent="-228600" lvl="1" marL="685800" rtl="0" algn="l">
              <a:lnSpc>
                <a:spcPct val="120000"/>
              </a:lnSpc>
              <a:spcBef>
                <a:spcPts val="722"/>
              </a:spcBef>
              <a:spcAft>
                <a:spcPts val="0"/>
              </a:spcAft>
              <a:buClr>
                <a:srgbClr val="7F7F7F"/>
              </a:buClr>
              <a:buSzPct val="100000"/>
              <a:buChar char="•"/>
            </a:pPr>
            <a:r>
              <a:rPr lang="en-CA"/>
              <a:t>Recordable (write once)</a:t>
            </a:r>
            <a:endParaRPr/>
          </a:p>
          <a:p>
            <a:pPr indent="-228600" lvl="1" marL="685800" rtl="0" algn="l">
              <a:lnSpc>
                <a:spcPct val="120000"/>
              </a:lnSpc>
              <a:spcBef>
                <a:spcPts val="722"/>
              </a:spcBef>
              <a:spcAft>
                <a:spcPts val="0"/>
              </a:spcAft>
              <a:buClr>
                <a:srgbClr val="7F7F7F"/>
              </a:buClr>
              <a:buSzPct val="100000"/>
              <a:buChar char="•"/>
            </a:pPr>
            <a:r>
              <a:rPr lang="en-CA"/>
              <a:t>Re-recordable (read and write multiple times).</a:t>
            </a:r>
            <a:endParaRPr/>
          </a:p>
          <a:p>
            <a:pPr indent="-52387" lvl="0" marL="228600" rtl="0" algn="l">
              <a:lnSpc>
                <a:spcPct val="120000"/>
              </a:lnSpc>
              <a:spcBef>
                <a:spcPts val="833"/>
              </a:spcBef>
              <a:spcAft>
                <a:spcPts val="0"/>
              </a:spcAft>
              <a:buClr>
                <a:srgbClr val="7F7F7F"/>
              </a:buClr>
              <a:buSzPct val="100000"/>
              <a:buNone/>
            </a:pPr>
            <a:r>
              <a:t/>
            </a:r>
            <a:endParaRPr/>
          </a:p>
        </p:txBody>
      </p:sp>
      <p:pic>
        <p:nvPicPr>
          <p:cNvPr descr="https://lh6.googleusercontent.com/vCdV6fpqTJOR0en7zZm9Rjluznrvs7NjrR_fmMUp7MqrLbcPbAxif9N6kjreYl-8pYVOuPZIdFEWwmLWbw5IAIZTT0kvCvmzOZCluMiDgkWElO19nOwW8hdwM_ZBSH-2qHDudWXQFDI" id="474" name="Google Shape;474;p51"/>
          <p:cNvPicPr preferRelativeResize="0"/>
          <p:nvPr/>
        </p:nvPicPr>
        <p:blipFill rotWithShape="1">
          <a:blip r:embed="rId3">
            <a:alphaModFix/>
          </a:blip>
          <a:srcRect b="0" l="0" r="0" t="0"/>
          <a:stretch/>
        </p:blipFill>
        <p:spPr>
          <a:xfrm>
            <a:off x="8305800" y="2638425"/>
            <a:ext cx="3048000" cy="1581150"/>
          </a:xfrm>
          <a:prstGeom prst="rect">
            <a:avLst/>
          </a:prstGeom>
          <a:noFill/>
          <a:ln cap="flat" cmpd="sng" w="9525">
            <a:solidFill>
              <a:schemeClr val="accent1"/>
            </a:solidFill>
            <a:prstDash val="solid"/>
            <a:round/>
            <a:headEnd len="sm" w="sm" type="none"/>
            <a:tailEnd len="sm" w="sm" type="none"/>
          </a:ln>
        </p:spPr>
      </p:pic>
      <p:pic>
        <p:nvPicPr>
          <p:cNvPr descr="Image result for optical drive blu ray" id="475" name="Google Shape;475;p51"/>
          <p:cNvPicPr preferRelativeResize="0"/>
          <p:nvPr/>
        </p:nvPicPr>
        <p:blipFill rotWithShape="1">
          <a:blip r:embed="rId4">
            <a:alphaModFix/>
          </a:blip>
          <a:srcRect b="13671" l="0" r="0" t="-1"/>
          <a:stretch/>
        </p:blipFill>
        <p:spPr>
          <a:xfrm>
            <a:off x="8305800" y="4219574"/>
            <a:ext cx="3048000" cy="1854055"/>
          </a:xfrm>
          <a:prstGeom prst="rect">
            <a:avLst/>
          </a:prstGeom>
          <a:noFill/>
          <a:ln cap="flat" cmpd="sng" w="9525">
            <a:solidFill>
              <a:schemeClr val="accent1"/>
            </a:solidFill>
            <a:prstDash val="solid"/>
            <a:round/>
            <a:headEnd len="sm" w="sm" type="none"/>
            <a:tailEnd len="sm" w="sm" type="none"/>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 name="Shape 479"/>
        <p:cNvGrpSpPr/>
        <p:nvPr/>
      </p:nvGrpSpPr>
      <p:grpSpPr>
        <a:xfrm>
          <a:off x="0" y="0"/>
          <a:ext cx="0" cy="0"/>
          <a:chOff x="0" y="0"/>
          <a:chExt cx="0" cy="0"/>
        </a:xfrm>
      </p:grpSpPr>
      <p:sp>
        <p:nvSpPr>
          <p:cNvPr id="480" name="Google Shape;480;p52"/>
          <p:cNvSpPr txBox="1"/>
          <p:nvPr>
            <p:ph type="title"/>
          </p:nvPr>
        </p:nvSpPr>
        <p:spPr>
          <a:xfrm>
            <a:off x="609600" y="1"/>
            <a:ext cx="10744200" cy="1228436"/>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lt1"/>
              </a:buClr>
              <a:buSzPts val="3600"/>
              <a:buFont typeface="Quattrocento Sans"/>
              <a:buNone/>
            </a:pPr>
            <a:r>
              <a:rPr lang="en-CA"/>
              <a:t>Storage Devices: External Flash Drive </a:t>
            </a:r>
            <a:endParaRPr/>
          </a:p>
        </p:txBody>
      </p:sp>
      <p:sp>
        <p:nvSpPr>
          <p:cNvPr id="481" name="Google Shape;481;p52"/>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120000"/>
              </a:lnSpc>
              <a:spcBef>
                <a:spcPts val="0"/>
              </a:spcBef>
              <a:spcAft>
                <a:spcPts val="0"/>
              </a:spcAft>
              <a:buClr>
                <a:srgbClr val="7F7F7F"/>
              </a:buClr>
              <a:buSzPts val="3000"/>
              <a:buChar char="•"/>
            </a:pPr>
            <a:r>
              <a:rPr lang="en-CA"/>
              <a:t>Removable storage device that connects to a USB port. </a:t>
            </a:r>
            <a:endParaRPr/>
          </a:p>
          <a:p>
            <a:pPr indent="-228600" lvl="0" marL="228600" rtl="0" algn="l">
              <a:lnSpc>
                <a:spcPct val="120000"/>
              </a:lnSpc>
              <a:spcBef>
                <a:spcPts val="900"/>
              </a:spcBef>
              <a:spcAft>
                <a:spcPts val="0"/>
              </a:spcAft>
              <a:buClr>
                <a:srgbClr val="7F7F7F"/>
              </a:buClr>
              <a:buSzPts val="3000"/>
              <a:buChar char="•"/>
            </a:pPr>
            <a:r>
              <a:rPr lang="en-CA"/>
              <a:t>These use the same type of non-volatile memory chips as SSDs and do not require power to maintain the data.</a:t>
            </a:r>
            <a:endParaRPr/>
          </a:p>
          <a:p>
            <a:pPr indent="-38100" lvl="0" marL="228600" rtl="0" algn="l">
              <a:lnSpc>
                <a:spcPct val="120000"/>
              </a:lnSpc>
              <a:spcBef>
                <a:spcPts val="900"/>
              </a:spcBef>
              <a:spcAft>
                <a:spcPts val="0"/>
              </a:spcAft>
              <a:buClr>
                <a:srgbClr val="7F7F7F"/>
              </a:buClr>
              <a:buSzPts val="3000"/>
              <a:buNone/>
            </a:pPr>
            <a:r>
              <a:t/>
            </a:r>
            <a:endParaRPr/>
          </a:p>
        </p:txBody>
      </p:sp>
      <p:pic>
        <p:nvPicPr>
          <p:cNvPr descr="https://lh6.googleusercontent.com/q6IUBZ7rrcF4Ia3JLvg3WhTVHZCbvbsl11ygKQEUQeYUIK_W0Umyc2I43d7dxU5OelEYP6OKwMKCsO2dhUeM_uw_2GNkoqHORNjbvi4JswS649W-jHxhlzW6q1vjiNQLJsujqg47Dsg" id="482" name="Google Shape;482;p52"/>
          <p:cNvPicPr preferRelativeResize="0"/>
          <p:nvPr/>
        </p:nvPicPr>
        <p:blipFill rotWithShape="1">
          <a:blip r:embed="rId3">
            <a:alphaModFix/>
          </a:blip>
          <a:srcRect b="0" l="0" r="0" t="0"/>
          <a:stretch/>
        </p:blipFill>
        <p:spPr>
          <a:xfrm>
            <a:off x="9738984" y="4648859"/>
            <a:ext cx="1614816" cy="984971"/>
          </a:xfrm>
          <a:prstGeom prst="rect">
            <a:avLst/>
          </a:prstGeom>
          <a:noFill/>
          <a:ln cap="flat" cmpd="sng" w="9525">
            <a:solidFill>
              <a:schemeClr val="accent1"/>
            </a:solidFill>
            <a:prstDash val="solid"/>
            <a:round/>
            <a:headEnd len="sm" w="sm" type="none"/>
            <a:tailEnd len="sm" w="sm" type="none"/>
          </a:ln>
        </p:spPr>
      </p:pic>
      <p:pic>
        <p:nvPicPr>
          <p:cNvPr descr="https://lh5.googleusercontent.com/O_k0intBRqGfuIjZnSrIuyn5c1trvu0HMFwxBsezb-SCXLHAgFABX9-yeQD7cq6Q7ag2lZIRQVCAm3-PoiwqOmrkeLyCfIdqrQ7Ab123P-6BQu6C0MqeXZItV8wfT8O6PH2oBjuMWX0" id="483" name="Google Shape;483;p52"/>
          <p:cNvPicPr preferRelativeResize="0"/>
          <p:nvPr/>
        </p:nvPicPr>
        <p:blipFill rotWithShape="1">
          <a:blip r:embed="rId4">
            <a:alphaModFix/>
          </a:blip>
          <a:srcRect b="0" l="0" r="0" t="0"/>
          <a:stretch/>
        </p:blipFill>
        <p:spPr>
          <a:xfrm>
            <a:off x="9557057" y="4450664"/>
            <a:ext cx="1119222" cy="396391"/>
          </a:xfrm>
          <a:prstGeom prst="rect">
            <a:avLst/>
          </a:prstGeom>
          <a:noFill/>
          <a:ln cap="flat" cmpd="sng" w="9525">
            <a:solidFill>
              <a:schemeClr val="accent1"/>
            </a:solidFill>
            <a:prstDash val="solid"/>
            <a:round/>
            <a:headEnd len="sm" w="sm" type="none"/>
            <a:tailEnd len="sm" w="sm" type="none"/>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 name="Shape 487"/>
        <p:cNvGrpSpPr/>
        <p:nvPr/>
      </p:nvGrpSpPr>
      <p:grpSpPr>
        <a:xfrm>
          <a:off x="0" y="0"/>
          <a:ext cx="0" cy="0"/>
          <a:chOff x="0" y="0"/>
          <a:chExt cx="0" cy="0"/>
        </a:xfrm>
      </p:grpSpPr>
      <p:sp>
        <p:nvSpPr>
          <p:cNvPr id="488" name="Google Shape;488;p53"/>
          <p:cNvSpPr txBox="1"/>
          <p:nvPr>
            <p:ph type="title"/>
          </p:nvPr>
        </p:nvSpPr>
        <p:spPr>
          <a:xfrm>
            <a:off x="609600" y="1"/>
            <a:ext cx="10744200" cy="1228436"/>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lt1"/>
              </a:buClr>
              <a:buSzPts val="3600"/>
              <a:buFont typeface="Quattrocento Sans"/>
              <a:buNone/>
            </a:pPr>
            <a:r>
              <a:rPr lang="en-CA"/>
              <a:t>Storage Devices: Interfaces </a:t>
            </a:r>
            <a:endParaRPr/>
          </a:p>
        </p:txBody>
      </p:sp>
      <p:sp>
        <p:nvSpPr>
          <p:cNvPr id="489" name="Google Shape;489;p53"/>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p>
            <a:pPr indent="-228600" lvl="0" marL="228600" rtl="0" algn="l">
              <a:lnSpc>
                <a:spcPct val="120000"/>
              </a:lnSpc>
              <a:spcBef>
                <a:spcPts val="0"/>
              </a:spcBef>
              <a:spcAft>
                <a:spcPts val="0"/>
              </a:spcAft>
              <a:buClr>
                <a:srgbClr val="7F7F7F"/>
              </a:buClr>
              <a:buSzPts val="3000"/>
              <a:buChar char="•"/>
            </a:pPr>
            <a:r>
              <a:rPr lang="en-CA"/>
              <a:t>To install a drive internally in a computer, the connection interface on the drive must be the same as the controller on the motherboard.</a:t>
            </a:r>
            <a:endParaRPr/>
          </a:p>
          <a:p>
            <a:pPr indent="-38100" lvl="0" marL="228600" rtl="0" algn="l">
              <a:lnSpc>
                <a:spcPct val="120000"/>
              </a:lnSpc>
              <a:spcBef>
                <a:spcPts val="900"/>
              </a:spcBef>
              <a:spcAft>
                <a:spcPts val="0"/>
              </a:spcAft>
              <a:buClr>
                <a:srgbClr val="7F7F7F"/>
              </a:buClr>
              <a:buSzPts val="3000"/>
              <a:buNone/>
            </a:pPr>
            <a:r>
              <a:t/>
            </a:r>
            <a:endParaRPr/>
          </a:p>
          <a:p>
            <a:pPr indent="-228600" lvl="0" marL="228600" rtl="0" algn="l">
              <a:lnSpc>
                <a:spcPct val="120000"/>
              </a:lnSpc>
              <a:spcBef>
                <a:spcPts val="900"/>
              </a:spcBef>
              <a:spcAft>
                <a:spcPts val="0"/>
              </a:spcAft>
              <a:buClr>
                <a:srgbClr val="7F7F7F"/>
              </a:buClr>
              <a:buSzPts val="3000"/>
              <a:buChar char="•"/>
            </a:pPr>
            <a:r>
              <a:rPr lang="en-CA"/>
              <a:t>Motherboards support different types of interfaces.</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 name="Shape 493"/>
        <p:cNvGrpSpPr/>
        <p:nvPr/>
      </p:nvGrpSpPr>
      <p:grpSpPr>
        <a:xfrm>
          <a:off x="0" y="0"/>
          <a:ext cx="0" cy="0"/>
          <a:chOff x="0" y="0"/>
          <a:chExt cx="0" cy="0"/>
        </a:xfrm>
      </p:grpSpPr>
      <p:sp>
        <p:nvSpPr>
          <p:cNvPr id="494" name="Google Shape;494;p54"/>
          <p:cNvSpPr txBox="1"/>
          <p:nvPr>
            <p:ph type="title"/>
          </p:nvPr>
        </p:nvSpPr>
        <p:spPr>
          <a:xfrm>
            <a:off x="609600" y="1"/>
            <a:ext cx="10744200" cy="1228436"/>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lt1"/>
              </a:buClr>
              <a:buSzPts val="3600"/>
              <a:buFont typeface="Quattrocento Sans"/>
              <a:buNone/>
            </a:pPr>
            <a:r>
              <a:rPr lang="en-CA"/>
              <a:t>Storage Devices: Interfaces Types </a:t>
            </a:r>
            <a:br>
              <a:rPr lang="en-CA"/>
            </a:br>
            <a:r>
              <a:rPr lang="en-CA"/>
              <a:t>(In order of oldest to newest)</a:t>
            </a:r>
            <a:endParaRPr/>
          </a:p>
        </p:txBody>
      </p:sp>
      <p:graphicFrame>
        <p:nvGraphicFramePr>
          <p:cNvPr id="495" name="Google Shape;495;p54"/>
          <p:cNvGraphicFramePr/>
          <p:nvPr/>
        </p:nvGraphicFramePr>
        <p:xfrm>
          <a:off x="838200" y="1825625"/>
          <a:ext cx="3000000" cy="3000000"/>
        </p:xfrm>
        <a:graphic>
          <a:graphicData uri="http://schemas.openxmlformats.org/drawingml/2006/table">
            <a:tbl>
              <a:tblPr bandRow="1" firstRow="1">
                <a:noFill/>
                <a:tableStyleId>{3EC97CF4-D8C7-45C0-847A-35C0605B4950}</a:tableStyleId>
              </a:tblPr>
              <a:tblGrid>
                <a:gridCol w="1929275"/>
                <a:gridCol w="8814925"/>
              </a:tblGrid>
              <a:tr h="370850">
                <a:tc>
                  <a:txBody>
                    <a:bodyPr/>
                    <a:lstStyle/>
                    <a:p>
                      <a:pPr indent="0" lvl="0" marL="0" marR="0" rtl="0" algn="l">
                        <a:spcBef>
                          <a:spcPts val="0"/>
                        </a:spcBef>
                        <a:spcAft>
                          <a:spcPts val="0"/>
                        </a:spcAft>
                        <a:buNone/>
                      </a:pPr>
                      <a:r>
                        <a:rPr b="1" lang="en-CA" sz="1800">
                          <a:solidFill>
                            <a:schemeClr val="dk1"/>
                          </a:solidFill>
                          <a:latin typeface="Quattrocento Sans"/>
                          <a:ea typeface="Quattrocento Sans"/>
                          <a:cs typeface="Quattrocento Sans"/>
                          <a:sym typeface="Quattrocento Sans"/>
                        </a:rPr>
                        <a:t>IDE</a:t>
                      </a:r>
                      <a:r>
                        <a:rPr lang="en-CA" sz="1800">
                          <a:solidFill>
                            <a:schemeClr val="dk1"/>
                          </a:solidFill>
                          <a:latin typeface="Quattrocento Sans"/>
                          <a:ea typeface="Quattrocento Sans"/>
                          <a:cs typeface="Quattrocento Sans"/>
                          <a:sym typeface="Quattrocento Sans"/>
                        </a:rPr>
                        <a:t> </a:t>
                      </a:r>
                      <a:endParaRPr sz="1800" u="none" strike="noStrike">
                        <a:solidFill>
                          <a:schemeClr val="dk1"/>
                        </a:solidFill>
                        <a:latin typeface="Quattrocento Sans"/>
                        <a:ea typeface="Quattrocento Sans"/>
                        <a:cs typeface="Quattrocento Sans"/>
                        <a:sym typeface="Quattrocento Sans"/>
                      </a:endParaRPr>
                    </a:p>
                    <a:p>
                      <a:pPr indent="0" lvl="0" marL="0" marR="0" rtl="0" algn="l">
                        <a:spcBef>
                          <a:spcPts val="0"/>
                        </a:spcBef>
                        <a:spcAft>
                          <a:spcPts val="0"/>
                        </a:spcAft>
                        <a:buNone/>
                      </a:pPr>
                      <a:r>
                        <a:rPr lang="en-CA" sz="1800">
                          <a:solidFill>
                            <a:schemeClr val="dk1"/>
                          </a:solidFill>
                          <a:latin typeface="Quattrocento Sans"/>
                          <a:ea typeface="Quattrocento Sans"/>
                          <a:cs typeface="Quattrocento Sans"/>
                          <a:sym typeface="Quattrocento Sans"/>
                        </a:rPr>
                        <a:t> </a:t>
                      </a:r>
                      <a:endParaRPr/>
                    </a:p>
                  </a:txBody>
                  <a:tcPr marT="45725" marB="45725" marR="91450" marL="91450"/>
                </a:tc>
                <a:tc>
                  <a:txBody>
                    <a:bodyPr/>
                    <a:lstStyle/>
                    <a:p>
                      <a:pPr indent="-285750" lvl="0" marL="285750" marR="0" rtl="0" algn="l">
                        <a:spcBef>
                          <a:spcPts val="0"/>
                        </a:spcBef>
                        <a:spcAft>
                          <a:spcPts val="0"/>
                        </a:spcAft>
                        <a:buClr>
                          <a:schemeClr val="dk1"/>
                        </a:buClr>
                        <a:buSzPts val="1800"/>
                        <a:buFont typeface="Arial"/>
                        <a:buChar char="•"/>
                      </a:pPr>
                      <a:r>
                        <a:rPr lang="en-CA" sz="1800" u="none" strike="noStrike">
                          <a:solidFill>
                            <a:schemeClr val="dk1"/>
                          </a:solidFill>
                          <a:latin typeface="Quattrocento Sans"/>
                          <a:ea typeface="Quattrocento Sans"/>
                          <a:cs typeface="Quattrocento Sans"/>
                          <a:sym typeface="Quattrocento Sans"/>
                        </a:rPr>
                        <a:t>Integrated Drive Electronics / Advanced Technology Attachment.</a:t>
                      </a:r>
                      <a:endParaRPr/>
                    </a:p>
                    <a:p>
                      <a:pPr indent="-285750" lvl="0" marL="285750" marR="0" rtl="0" algn="l">
                        <a:spcBef>
                          <a:spcPts val="0"/>
                        </a:spcBef>
                        <a:spcAft>
                          <a:spcPts val="0"/>
                        </a:spcAft>
                        <a:buClr>
                          <a:schemeClr val="dk1"/>
                        </a:buClr>
                        <a:buSzPts val="1800"/>
                        <a:buFont typeface="Arial"/>
                        <a:buChar char="•"/>
                      </a:pPr>
                      <a:r>
                        <a:rPr lang="en-CA" sz="1800">
                          <a:solidFill>
                            <a:schemeClr val="dk1"/>
                          </a:solidFill>
                          <a:latin typeface="Quattrocento Sans"/>
                          <a:ea typeface="Quattrocento Sans"/>
                          <a:cs typeface="Quattrocento Sans"/>
                          <a:sym typeface="Quattrocento Sans"/>
                        </a:rPr>
                        <a:t>Also called ATA.</a:t>
                      </a:r>
                      <a:endParaRPr sz="1800" u="none" strike="noStrike">
                        <a:solidFill>
                          <a:schemeClr val="dk1"/>
                        </a:solidFill>
                        <a:latin typeface="Quattrocento Sans"/>
                        <a:ea typeface="Quattrocento Sans"/>
                        <a:cs typeface="Quattrocento Sans"/>
                        <a:sym typeface="Quattrocento Sans"/>
                      </a:endParaRPr>
                    </a:p>
                    <a:p>
                      <a:pPr indent="-285750" lvl="0" marL="285750" marR="0" rtl="0" algn="l">
                        <a:spcBef>
                          <a:spcPts val="0"/>
                        </a:spcBef>
                        <a:spcAft>
                          <a:spcPts val="0"/>
                        </a:spcAft>
                        <a:buClr>
                          <a:schemeClr val="dk1"/>
                        </a:buClr>
                        <a:buSzPts val="1800"/>
                        <a:buFont typeface="Arial"/>
                        <a:buChar char="•"/>
                      </a:pPr>
                      <a:r>
                        <a:rPr lang="en-CA" sz="1800" u="none" strike="noStrike">
                          <a:solidFill>
                            <a:schemeClr val="dk1"/>
                          </a:solidFill>
                          <a:latin typeface="Quattrocento Sans"/>
                          <a:ea typeface="Quattrocento Sans"/>
                          <a:cs typeface="Quattrocento Sans"/>
                          <a:sym typeface="Quattrocento Sans"/>
                        </a:rPr>
                        <a:t>Early drive controller interface, originally only supported hard drives up to 540 MB.</a:t>
                      </a:r>
                      <a:endParaRPr/>
                    </a:p>
                    <a:p>
                      <a:pPr indent="-285750" lvl="0" marL="285750" marR="0" rtl="0" algn="l">
                        <a:spcBef>
                          <a:spcPts val="0"/>
                        </a:spcBef>
                        <a:spcAft>
                          <a:spcPts val="0"/>
                        </a:spcAft>
                        <a:buClr>
                          <a:schemeClr val="dk1"/>
                        </a:buClr>
                        <a:buSzPts val="1800"/>
                        <a:buFont typeface="Arial"/>
                        <a:buChar char="•"/>
                      </a:pPr>
                      <a:r>
                        <a:rPr lang="en-CA" sz="1800" u="none" strike="noStrike">
                          <a:solidFill>
                            <a:schemeClr val="dk1"/>
                          </a:solidFill>
                          <a:latin typeface="Quattrocento Sans"/>
                          <a:ea typeface="Quattrocento Sans"/>
                          <a:cs typeface="Quattrocento Sans"/>
                          <a:sym typeface="Quattrocento Sans"/>
                        </a:rPr>
                        <a:t>Uses a 40 pin connector, and maximum cable length of 46cm (18in).</a:t>
                      </a:r>
                      <a:endParaRPr sz="1800"/>
                    </a:p>
                  </a:txBody>
                  <a:tcPr marT="45725" marB="45725" marR="91450" marL="91450"/>
                </a:tc>
              </a:tr>
              <a:tr h="370850">
                <a:tc>
                  <a:txBody>
                    <a:bodyPr/>
                    <a:lstStyle/>
                    <a:p>
                      <a:pPr indent="0" lvl="0" marL="0" marR="0" rtl="0" algn="l">
                        <a:spcBef>
                          <a:spcPts val="0"/>
                        </a:spcBef>
                        <a:spcAft>
                          <a:spcPts val="0"/>
                        </a:spcAft>
                        <a:buNone/>
                      </a:pPr>
                      <a:r>
                        <a:rPr b="1" lang="en-CA" sz="1800">
                          <a:solidFill>
                            <a:schemeClr val="dk1"/>
                          </a:solidFill>
                          <a:latin typeface="Quattrocento Sans"/>
                          <a:ea typeface="Quattrocento Sans"/>
                          <a:cs typeface="Quattrocento Sans"/>
                          <a:sym typeface="Quattrocento Sans"/>
                        </a:rPr>
                        <a:t>EIDE</a:t>
                      </a:r>
                      <a:endParaRPr sz="1800"/>
                    </a:p>
                  </a:txBody>
                  <a:tcPr marT="45725" marB="45725" marR="91450" marL="91450"/>
                </a:tc>
                <a:tc>
                  <a:txBody>
                    <a:bodyPr/>
                    <a:lstStyle/>
                    <a:p>
                      <a:pPr indent="-285750" lvl="0" marL="285750" marR="0" rtl="0" algn="l">
                        <a:spcBef>
                          <a:spcPts val="0"/>
                        </a:spcBef>
                        <a:spcAft>
                          <a:spcPts val="0"/>
                        </a:spcAft>
                        <a:buClr>
                          <a:schemeClr val="dk1"/>
                        </a:buClr>
                        <a:buSzPts val="1800"/>
                        <a:buFont typeface="Arial"/>
                        <a:buChar char="•"/>
                      </a:pPr>
                      <a:r>
                        <a:rPr lang="en-CA" sz="1800" u="none" strike="noStrike">
                          <a:solidFill>
                            <a:schemeClr val="dk1"/>
                          </a:solidFill>
                          <a:latin typeface="Quattrocento Sans"/>
                          <a:ea typeface="Quattrocento Sans"/>
                          <a:cs typeface="Quattrocento Sans"/>
                          <a:sym typeface="Quattrocento Sans"/>
                        </a:rPr>
                        <a:t>Enhanced Integrated Drive Electronics (also called ATA-2).</a:t>
                      </a:r>
                      <a:endParaRPr/>
                    </a:p>
                    <a:p>
                      <a:pPr indent="-285750" lvl="0" marL="285750" marR="0" rtl="0" algn="l">
                        <a:spcBef>
                          <a:spcPts val="0"/>
                        </a:spcBef>
                        <a:spcAft>
                          <a:spcPts val="0"/>
                        </a:spcAft>
                        <a:buClr>
                          <a:schemeClr val="dk1"/>
                        </a:buClr>
                        <a:buSzPts val="1800"/>
                        <a:buFont typeface="Arial"/>
                        <a:buChar char="•"/>
                      </a:pPr>
                      <a:r>
                        <a:rPr lang="en-CA" sz="1800" u="none" strike="noStrike">
                          <a:solidFill>
                            <a:schemeClr val="dk1"/>
                          </a:solidFill>
                          <a:latin typeface="Quattrocento Sans"/>
                          <a:ea typeface="Quattrocento Sans"/>
                          <a:cs typeface="Quattrocento Sans"/>
                          <a:sym typeface="Quattrocento Sans"/>
                        </a:rPr>
                        <a:t>Updated version of IDE, supporting larger drives and direct memory access.</a:t>
                      </a:r>
                      <a:endParaRPr/>
                    </a:p>
                    <a:p>
                      <a:pPr indent="-285750" lvl="0" marL="285750" marR="0" rtl="0" algn="l">
                        <a:spcBef>
                          <a:spcPts val="0"/>
                        </a:spcBef>
                        <a:spcAft>
                          <a:spcPts val="0"/>
                        </a:spcAft>
                        <a:buClr>
                          <a:schemeClr val="dk1"/>
                        </a:buClr>
                        <a:buSzPts val="1800"/>
                        <a:buFont typeface="Arial"/>
                        <a:buChar char="•"/>
                      </a:pPr>
                      <a:r>
                        <a:rPr lang="en-CA" sz="1800" u="none" strike="noStrike">
                          <a:solidFill>
                            <a:schemeClr val="dk1"/>
                          </a:solidFill>
                          <a:latin typeface="Quattrocento Sans"/>
                          <a:ea typeface="Quattrocento Sans"/>
                          <a:cs typeface="Quattrocento Sans"/>
                          <a:sym typeface="Quattrocento Sans"/>
                        </a:rPr>
                        <a:t>Uses a 40 pin connector.</a:t>
                      </a:r>
                      <a:endParaRPr sz="1800"/>
                    </a:p>
                  </a:txBody>
                  <a:tcPr marT="45725" marB="45725" marR="91450" marL="91450"/>
                </a:tc>
              </a:tr>
              <a:tr h="370850">
                <a:tc>
                  <a:txBody>
                    <a:bodyPr/>
                    <a:lstStyle/>
                    <a:p>
                      <a:pPr indent="0" lvl="0" marL="0" marR="0" rtl="0" algn="l">
                        <a:spcBef>
                          <a:spcPts val="0"/>
                        </a:spcBef>
                        <a:spcAft>
                          <a:spcPts val="0"/>
                        </a:spcAft>
                        <a:buNone/>
                      </a:pPr>
                      <a:r>
                        <a:rPr b="1" lang="en-CA" sz="1800">
                          <a:solidFill>
                            <a:schemeClr val="dk1"/>
                          </a:solidFill>
                          <a:latin typeface="Quattrocento Sans"/>
                          <a:ea typeface="Quattrocento Sans"/>
                          <a:cs typeface="Quattrocento Sans"/>
                          <a:sym typeface="Quattrocento Sans"/>
                        </a:rPr>
                        <a:t>PATA</a:t>
                      </a:r>
                      <a:endParaRPr sz="1800"/>
                    </a:p>
                  </a:txBody>
                  <a:tcPr marT="45725" marB="45725" marR="91450" marL="91450"/>
                </a:tc>
                <a:tc>
                  <a:txBody>
                    <a:bodyPr/>
                    <a:lstStyle/>
                    <a:p>
                      <a:pPr indent="-285750" lvl="0" marL="285750" marR="0" rtl="0" algn="l">
                        <a:spcBef>
                          <a:spcPts val="0"/>
                        </a:spcBef>
                        <a:spcAft>
                          <a:spcPts val="0"/>
                        </a:spcAft>
                        <a:buClr>
                          <a:schemeClr val="dk1"/>
                        </a:buClr>
                        <a:buSzPts val="1800"/>
                        <a:buFont typeface="Arial"/>
                        <a:buChar char="•"/>
                      </a:pPr>
                      <a:r>
                        <a:rPr lang="en-CA" sz="1800" u="none" strike="noStrike">
                          <a:solidFill>
                            <a:schemeClr val="dk1"/>
                          </a:solidFill>
                          <a:latin typeface="Quattrocento Sans"/>
                          <a:ea typeface="Quattrocento Sans"/>
                          <a:cs typeface="Quattrocento Sans"/>
                          <a:sym typeface="Quattrocento Sans"/>
                        </a:rPr>
                        <a:t>Parallel version of ATA.</a:t>
                      </a:r>
                      <a:endParaRPr/>
                    </a:p>
                    <a:p>
                      <a:pPr indent="-285750" lvl="0" marL="285750" marR="0" rtl="0" algn="l">
                        <a:spcBef>
                          <a:spcPts val="0"/>
                        </a:spcBef>
                        <a:spcAft>
                          <a:spcPts val="0"/>
                        </a:spcAft>
                        <a:buClr>
                          <a:schemeClr val="dk1"/>
                        </a:buClr>
                        <a:buSzPts val="1800"/>
                        <a:buFont typeface="Arial"/>
                        <a:buChar char="•"/>
                      </a:pPr>
                      <a:r>
                        <a:rPr lang="en-CA" sz="1800" u="none" strike="noStrike">
                          <a:solidFill>
                            <a:schemeClr val="dk1"/>
                          </a:solidFill>
                          <a:latin typeface="Quattrocento Sans"/>
                          <a:ea typeface="Quattrocento Sans"/>
                          <a:cs typeface="Quattrocento Sans"/>
                          <a:sym typeface="Quattrocento Sans"/>
                        </a:rPr>
                        <a:t>Used internally due to maximum cable length of 46cm (18in).</a:t>
                      </a:r>
                      <a:endParaRPr/>
                    </a:p>
                    <a:p>
                      <a:pPr indent="-285750" lvl="0" marL="285750" marR="0" rtl="0" algn="l">
                        <a:spcBef>
                          <a:spcPts val="0"/>
                        </a:spcBef>
                        <a:spcAft>
                          <a:spcPts val="0"/>
                        </a:spcAft>
                        <a:buClr>
                          <a:schemeClr val="dk1"/>
                        </a:buClr>
                        <a:buSzPts val="1800"/>
                        <a:buFont typeface="Arial"/>
                        <a:buChar char="•"/>
                      </a:pPr>
                      <a:r>
                        <a:rPr lang="en-CA" sz="1800">
                          <a:solidFill>
                            <a:schemeClr val="dk1"/>
                          </a:solidFill>
                          <a:latin typeface="Quattrocento Sans"/>
                          <a:ea typeface="Quattrocento Sans"/>
                          <a:cs typeface="Quattrocento Sans"/>
                          <a:sym typeface="Quattrocento Sans"/>
                        </a:rPr>
                        <a:t>Largely replaced by SATA in newer systems.</a:t>
                      </a:r>
                      <a:endParaRPr sz="1800"/>
                    </a:p>
                  </a:txBody>
                  <a:tcPr marT="45725" marB="45725" marR="91450" marL="91450"/>
                </a:tc>
              </a:tr>
              <a:tr h="370850">
                <a:tc>
                  <a:txBody>
                    <a:bodyPr/>
                    <a:lstStyle/>
                    <a:p>
                      <a:pPr indent="0" lvl="0" marL="0" marR="0" rtl="0" algn="l">
                        <a:spcBef>
                          <a:spcPts val="0"/>
                        </a:spcBef>
                        <a:spcAft>
                          <a:spcPts val="0"/>
                        </a:spcAft>
                        <a:buNone/>
                      </a:pPr>
                      <a:r>
                        <a:rPr b="1" lang="en-CA" sz="1800">
                          <a:solidFill>
                            <a:schemeClr val="dk1"/>
                          </a:solidFill>
                          <a:latin typeface="Quattrocento Sans"/>
                          <a:ea typeface="Quattrocento Sans"/>
                          <a:cs typeface="Quattrocento Sans"/>
                          <a:sym typeface="Quattrocento Sans"/>
                        </a:rPr>
                        <a:t>SATA (most commonly used today)</a:t>
                      </a:r>
                      <a:endParaRPr sz="1800"/>
                    </a:p>
                  </a:txBody>
                  <a:tcPr marT="45725" marB="45725" marR="91450" marL="91450">
                    <a:solidFill>
                      <a:srgbClr val="FF9900"/>
                    </a:solidFill>
                  </a:tcPr>
                </a:tc>
                <a:tc>
                  <a:txBody>
                    <a:bodyPr/>
                    <a:lstStyle/>
                    <a:p>
                      <a:pPr indent="-285750" lvl="0" marL="285750" marR="0" rtl="0" algn="l">
                        <a:spcBef>
                          <a:spcPts val="0"/>
                        </a:spcBef>
                        <a:spcAft>
                          <a:spcPts val="0"/>
                        </a:spcAft>
                        <a:buClr>
                          <a:schemeClr val="dk1"/>
                        </a:buClr>
                        <a:buSzPts val="1800"/>
                        <a:buFont typeface="Arial"/>
                        <a:buChar char="•"/>
                      </a:pPr>
                      <a:r>
                        <a:rPr lang="en-CA" sz="1800" u="none" strike="noStrike">
                          <a:solidFill>
                            <a:schemeClr val="dk1"/>
                          </a:solidFill>
                          <a:latin typeface="Quattrocento Sans"/>
                          <a:ea typeface="Quattrocento Sans"/>
                          <a:cs typeface="Quattrocento Sans"/>
                          <a:sym typeface="Quattrocento Sans"/>
                        </a:rPr>
                        <a:t>Serial version of ATA, with slimmer and longer cables providing better airflow.</a:t>
                      </a:r>
                      <a:endParaRPr/>
                    </a:p>
                    <a:p>
                      <a:pPr indent="-285750" lvl="0" marL="285750" marR="0" rtl="0" algn="l">
                        <a:spcBef>
                          <a:spcPts val="0"/>
                        </a:spcBef>
                        <a:spcAft>
                          <a:spcPts val="0"/>
                        </a:spcAft>
                        <a:buClr>
                          <a:schemeClr val="dk1"/>
                        </a:buClr>
                        <a:buSzPts val="1800"/>
                        <a:buFont typeface="Arial"/>
                        <a:buChar char="•"/>
                      </a:pPr>
                      <a:r>
                        <a:rPr lang="en-CA" sz="1800" u="none" strike="noStrike">
                          <a:solidFill>
                            <a:schemeClr val="dk1"/>
                          </a:solidFill>
                          <a:latin typeface="Quattrocento Sans"/>
                          <a:ea typeface="Quattrocento Sans"/>
                          <a:cs typeface="Quattrocento Sans"/>
                          <a:sym typeface="Quattrocento Sans"/>
                        </a:rPr>
                        <a:t>Uses 7-pin connector </a:t>
                      </a:r>
                      <a:br>
                        <a:rPr lang="en-CA" sz="1800" u="none" strike="noStrike">
                          <a:solidFill>
                            <a:schemeClr val="dk1"/>
                          </a:solidFill>
                          <a:latin typeface="Quattrocento Sans"/>
                          <a:ea typeface="Quattrocento Sans"/>
                          <a:cs typeface="Quattrocento Sans"/>
                          <a:sym typeface="Quattrocento Sans"/>
                        </a:rPr>
                      </a:br>
                      <a:r>
                        <a:rPr lang="en-CA" sz="1800" u="none" strike="noStrike">
                          <a:solidFill>
                            <a:schemeClr val="dk1"/>
                          </a:solidFill>
                          <a:latin typeface="Quattrocento Sans"/>
                          <a:ea typeface="Quattrocento Sans"/>
                          <a:cs typeface="Quattrocento Sans"/>
                          <a:sym typeface="Quattrocento Sans"/>
                        </a:rPr>
                        <a:t>(less pins means less issues with electromagnetic interference).</a:t>
                      </a:r>
                      <a:endParaRPr/>
                    </a:p>
                    <a:p>
                      <a:pPr indent="-285750" lvl="0" marL="285750" marR="0" rtl="0" algn="l">
                        <a:spcBef>
                          <a:spcPts val="0"/>
                        </a:spcBef>
                        <a:spcAft>
                          <a:spcPts val="0"/>
                        </a:spcAft>
                        <a:buClr>
                          <a:schemeClr val="dk1"/>
                        </a:buClr>
                        <a:buSzPts val="1800"/>
                        <a:buFont typeface="Arial"/>
                        <a:buChar char="•"/>
                      </a:pPr>
                      <a:r>
                        <a:rPr lang="en-CA" sz="1800" u="none" strike="noStrike">
                          <a:solidFill>
                            <a:schemeClr val="dk1"/>
                          </a:solidFill>
                          <a:latin typeface="Quattrocento Sans"/>
                          <a:ea typeface="Quattrocento Sans"/>
                          <a:cs typeface="Quattrocento Sans"/>
                          <a:sym typeface="Quattrocento Sans"/>
                        </a:rPr>
                        <a:t>SATA hard drives tend to be quieter than IDE drives.</a:t>
                      </a:r>
                      <a:endParaRPr/>
                    </a:p>
                  </a:txBody>
                  <a:tcPr marT="45725" marB="45725" marR="91450" marL="91450">
                    <a:solidFill>
                      <a:srgbClr val="FF9900"/>
                    </a:solidFill>
                  </a:tcPr>
                </a:tc>
              </a:tr>
            </a:tbl>
          </a:graphicData>
        </a:graphic>
      </p:graphicFrame>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9" name="Shape 499"/>
        <p:cNvGrpSpPr/>
        <p:nvPr/>
      </p:nvGrpSpPr>
      <p:grpSpPr>
        <a:xfrm>
          <a:off x="0" y="0"/>
          <a:ext cx="0" cy="0"/>
          <a:chOff x="0" y="0"/>
          <a:chExt cx="0" cy="0"/>
        </a:xfrm>
      </p:grpSpPr>
      <p:sp>
        <p:nvSpPr>
          <p:cNvPr id="500" name="Google Shape;500;p55"/>
          <p:cNvSpPr txBox="1"/>
          <p:nvPr>
            <p:ph type="title"/>
          </p:nvPr>
        </p:nvSpPr>
        <p:spPr>
          <a:xfrm>
            <a:off x="609600" y="1"/>
            <a:ext cx="10744200" cy="1228436"/>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lt1"/>
              </a:buClr>
              <a:buSzPts val="3600"/>
              <a:buFont typeface="Quattrocento Sans"/>
              <a:buNone/>
            </a:pPr>
            <a:r>
              <a:rPr lang="en-CA"/>
              <a:t>Storage Devices: Interfaces Types (cont.) </a:t>
            </a:r>
            <a:endParaRPr/>
          </a:p>
        </p:txBody>
      </p:sp>
      <p:graphicFrame>
        <p:nvGraphicFramePr>
          <p:cNvPr id="501" name="Google Shape;501;p55"/>
          <p:cNvGraphicFramePr/>
          <p:nvPr/>
        </p:nvGraphicFramePr>
        <p:xfrm>
          <a:off x="838200" y="1825625"/>
          <a:ext cx="3000000" cy="3000000"/>
        </p:xfrm>
        <a:graphic>
          <a:graphicData uri="http://schemas.openxmlformats.org/drawingml/2006/table">
            <a:tbl>
              <a:tblPr bandRow="1" firstRow="1">
                <a:noFill/>
                <a:tableStyleId>{3EC97CF4-D8C7-45C0-847A-35C0605B4950}</a:tableStyleId>
              </a:tblPr>
              <a:tblGrid>
                <a:gridCol w="1929275"/>
                <a:gridCol w="8814925"/>
              </a:tblGrid>
              <a:tr h="370850">
                <a:tc>
                  <a:txBody>
                    <a:bodyPr/>
                    <a:lstStyle/>
                    <a:p>
                      <a:pPr indent="0" lvl="0" marL="0" marR="0" rtl="0" algn="l">
                        <a:spcBef>
                          <a:spcPts val="0"/>
                        </a:spcBef>
                        <a:spcAft>
                          <a:spcPts val="0"/>
                        </a:spcAft>
                        <a:buNone/>
                      </a:pPr>
                      <a:r>
                        <a:rPr b="1" lang="en-CA" sz="1800">
                          <a:solidFill>
                            <a:schemeClr val="dk1"/>
                          </a:solidFill>
                          <a:latin typeface="Quattrocento Sans"/>
                          <a:ea typeface="Quattrocento Sans"/>
                          <a:cs typeface="Quattrocento Sans"/>
                          <a:sym typeface="Quattrocento Sans"/>
                        </a:rPr>
                        <a:t>eSATA</a:t>
                      </a:r>
                      <a:r>
                        <a:rPr lang="en-CA" sz="1800">
                          <a:solidFill>
                            <a:schemeClr val="dk1"/>
                          </a:solidFill>
                          <a:latin typeface="Quattrocento Sans"/>
                          <a:ea typeface="Quattrocento Sans"/>
                          <a:cs typeface="Quattrocento Sans"/>
                          <a:sym typeface="Quattrocento Sans"/>
                        </a:rPr>
                        <a:t> </a:t>
                      </a:r>
                      <a:endParaRPr sz="1800" u="none" strike="noStrike">
                        <a:solidFill>
                          <a:schemeClr val="dk1"/>
                        </a:solidFill>
                        <a:latin typeface="Quattrocento Sans"/>
                        <a:ea typeface="Quattrocento Sans"/>
                        <a:cs typeface="Quattrocento Sans"/>
                        <a:sym typeface="Quattrocento Sans"/>
                      </a:endParaRPr>
                    </a:p>
                  </a:txBody>
                  <a:tcPr marT="45725" marB="45725" marR="91450" marL="91450"/>
                </a:tc>
                <a:tc>
                  <a:txBody>
                    <a:bodyPr/>
                    <a:lstStyle/>
                    <a:p>
                      <a:pPr indent="-285750" lvl="0" marL="285750" marR="0" rtl="0" algn="l">
                        <a:spcBef>
                          <a:spcPts val="0"/>
                        </a:spcBef>
                        <a:spcAft>
                          <a:spcPts val="0"/>
                        </a:spcAft>
                        <a:buClr>
                          <a:schemeClr val="dk1"/>
                        </a:buClr>
                        <a:buSzPts val="1800"/>
                        <a:buFont typeface="Arial"/>
                        <a:buChar char="•"/>
                      </a:pPr>
                      <a:r>
                        <a:rPr lang="en-CA" sz="1800">
                          <a:solidFill>
                            <a:schemeClr val="dk1"/>
                          </a:solidFill>
                          <a:latin typeface="Quattrocento Sans"/>
                          <a:ea typeface="Quattrocento Sans"/>
                          <a:cs typeface="Quattrocento Sans"/>
                          <a:sym typeface="Quattrocento Sans"/>
                        </a:rPr>
                        <a:t>External serial ATA, provides a hot-swappable external interface for SATA.</a:t>
                      </a:r>
                      <a:endParaRPr sz="1800"/>
                    </a:p>
                  </a:txBody>
                  <a:tcPr marT="45725" marB="45725" marR="91450" marL="91450"/>
                </a:tc>
              </a:tr>
              <a:tr h="370850">
                <a:tc>
                  <a:txBody>
                    <a:bodyPr/>
                    <a:lstStyle/>
                    <a:p>
                      <a:pPr indent="0" lvl="0" marL="0" marR="0" rtl="0" algn="l">
                        <a:spcBef>
                          <a:spcPts val="0"/>
                        </a:spcBef>
                        <a:spcAft>
                          <a:spcPts val="0"/>
                        </a:spcAft>
                        <a:buNone/>
                      </a:pPr>
                      <a:r>
                        <a:rPr b="1" lang="en-CA" sz="1800">
                          <a:solidFill>
                            <a:schemeClr val="dk1"/>
                          </a:solidFill>
                          <a:latin typeface="Quattrocento Sans"/>
                          <a:ea typeface="Quattrocento Sans"/>
                          <a:cs typeface="Quattrocento Sans"/>
                          <a:sym typeface="Quattrocento Sans"/>
                        </a:rPr>
                        <a:t>SCSI</a:t>
                      </a:r>
                      <a:endParaRPr sz="1800"/>
                    </a:p>
                  </a:txBody>
                  <a:tcPr marT="45725" marB="45725" marR="91450" marL="91450"/>
                </a:tc>
                <a:tc>
                  <a:txBody>
                    <a:bodyPr/>
                    <a:lstStyle/>
                    <a:p>
                      <a:pPr indent="-285750" lvl="0" marL="285750" marR="0" rtl="0" algn="l">
                        <a:spcBef>
                          <a:spcPts val="0"/>
                        </a:spcBef>
                        <a:spcAft>
                          <a:spcPts val="0"/>
                        </a:spcAft>
                        <a:buClr>
                          <a:schemeClr val="dk1"/>
                        </a:buClr>
                        <a:buSzPts val="1800"/>
                        <a:buFont typeface="Arial"/>
                        <a:buChar char="•"/>
                      </a:pPr>
                      <a:r>
                        <a:rPr lang="en-CA" sz="1800" u="none" strike="noStrike">
                          <a:solidFill>
                            <a:schemeClr val="dk1"/>
                          </a:solidFill>
                          <a:latin typeface="Quattrocento Sans"/>
                          <a:ea typeface="Quattrocento Sans"/>
                          <a:cs typeface="Quattrocento Sans"/>
                          <a:sym typeface="Quattrocento Sans"/>
                        </a:rPr>
                        <a:t>Small Computer System Interface.</a:t>
                      </a:r>
                      <a:endParaRPr/>
                    </a:p>
                    <a:p>
                      <a:pPr indent="-285750" lvl="0" marL="285750" marR="0" rtl="0" algn="l">
                        <a:spcBef>
                          <a:spcPts val="0"/>
                        </a:spcBef>
                        <a:spcAft>
                          <a:spcPts val="0"/>
                        </a:spcAft>
                        <a:buClr>
                          <a:schemeClr val="dk1"/>
                        </a:buClr>
                        <a:buSzPts val="1800"/>
                        <a:buFont typeface="Arial"/>
                        <a:buChar char="•"/>
                      </a:pPr>
                      <a:r>
                        <a:rPr lang="en-CA" sz="1800" u="none" strike="noStrike">
                          <a:solidFill>
                            <a:schemeClr val="dk1"/>
                          </a:solidFill>
                          <a:latin typeface="Quattrocento Sans"/>
                          <a:ea typeface="Quattrocento Sans"/>
                          <a:cs typeface="Quattrocento Sans"/>
                          <a:sym typeface="Quattrocento Sans"/>
                        </a:rPr>
                        <a:t>Drive controller that can connect up to 15 drives.</a:t>
                      </a:r>
                      <a:endParaRPr/>
                    </a:p>
                    <a:p>
                      <a:pPr indent="-285750" lvl="0" marL="285750" marR="0" rtl="0" algn="l">
                        <a:spcBef>
                          <a:spcPts val="0"/>
                        </a:spcBef>
                        <a:spcAft>
                          <a:spcPts val="0"/>
                        </a:spcAft>
                        <a:buClr>
                          <a:schemeClr val="dk1"/>
                        </a:buClr>
                        <a:buSzPts val="1800"/>
                        <a:buFont typeface="Arial"/>
                        <a:buChar char="•"/>
                      </a:pPr>
                      <a:r>
                        <a:rPr lang="en-CA" sz="1800" u="none" strike="noStrike">
                          <a:solidFill>
                            <a:schemeClr val="dk1"/>
                          </a:solidFill>
                          <a:latin typeface="Quattrocento Sans"/>
                          <a:ea typeface="Quattrocento Sans"/>
                          <a:cs typeface="Quattrocento Sans"/>
                          <a:sym typeface="Quattrocento Sans"/>
                        </a:rPr>
                        <a:t>Internal and external use, uses 25, 50 or 68 pin connector.</a:t>
                      </a:r>
                      <a:endParaRPr/>
                    </a:p>
                  </a:txBody>
                  <a:tcPr marT="45725" marB="45725" marR="91450" marL="91450"/>
                </a:tc>
              </a:tr>
            </a:tbl>
          </a:graphicData>
        </a:graphic>
      </p:graphicFrame>
      <p:sp>
        <p:nvSpPr>
          <p:cNvPr id="502" name="Google Shape;502;p55"/>
          <p:cNvSpPr txBox="1"/>
          <p:nvPr/>
        </p:nvSpPr>
        <p:spPr>
          <a:xfrm>
            <a:off x="838200" y="4714613"/>
            <a:ext cx="10419826"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CA" sz="1800" u="sng" cap="none" strike="noStrike">
                <a:solidFill>
                  <a:schemeClr val="dk1"/>
                </a:solidFill>
                <a:latin typeface="Quattrocento Sans"/>
                <a:ea typeface="Quattrocento Sans"/>
                <a:cs typeface="Quattrocento Sans"/>
                <a:sym typeface="Quattrocento Sans"/>
              </a:rPr>
              <a:t>Note:</a:t>
            </a:r>
            <a:r>
              <a:rPr b="0" i="0" lang="en-CA" sz="1800" u="none" cap="none" strike="noStrike">
                <a:solidFill>
                  <a:schemeClr val="dk1"/>
                </a:solidFill>
                <a:latin typeface="Quattrocento Sans"/>
                <a:ea typeface="Quattrocento Sans"/>
                <a:cs typeface="Quattrocento Sans"/>
                <a:sym typeface="Quattrocento Sans"/>
              </a:rPr>
              <a:t> Hot-swapping is the ability to connect and disconnect a device while the computer is on.</a:t>
            </a:r>
            <a:endParaRPr/>
          </a:p>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6" name="Shape 506"/>
        <p:cNvGrpSpPr/>
        <p:nvPr/>
      </p:nvGrpSpPr>
      <p:grpSpPr>
        <a:xfrm>
          <a:off x="0" y="0"/>
          <a:ext cx="0" cy="0"/>
          <a:chOff x="0" y="0"/>
          <a:chExt cx="0" cy="0"/>
        </a:xfrm>
      </p:grpSpPr>
      <p:sp>
        <p:nvSpPr>
          <p:cNvPr id="507" name="Google Shape;507;p56"/>
          <p:cNvSpPr txBox="1"/>
          <p:nvPr>
            <p:ph type="title"/>
          </p:nvPr>
        </p:nvSpPr>
        <p:spPr>
          <a:xfrm>
            <a:off x="609600" y="1"/>
            <a:ext cx="10744200" cy="1228436"/>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lt1"/>
              </a:buClr>
              <a:buSzPts val="3600"/>
              <a:buFont typeface="Quattrocento Sans"/>
              <a:buNone/>
            </a:pPr>
            <a:r>
              <a:rPr lang="en-CA"/>
              <a:t>Computer Memory Hierarchy</a:t>
            </a:r>
            <a:endParaRPr/>
          </a:p>
        </p:txBody>
      </p:sp>
      <p:pic>
        <p:nvPicPr>
          <p:cNvPr id="508" name="Google Shape;508;p56"/>
          <p:cNvPicPr preferRelativeResize="0"/>
          <p:nvPr>
            <p:ph idx="1" type="body"/>
          </p:nvPr>
        </p:nvPicPr>
        <p:blipFill rotWithShape="1">
          <a:blip r:embed="rId3">
            <a:alphaModFix/>
          </a:blip>
          <a:srcRect b="0" l="0" r="0" t="14784"/>
          <a:stretch/>
        </p:blipFill>
        <p:spPr>
          <a:xfrm>
            <a:off x="2168359" y="1362300"/>
            <a:ext cx="7925617" cy="5020407"/>
          </a:xfrm>
          <a:prstGeom prst="rect">
            <a:avLst/>
          </a:prstGeom>
          <a:noFill/>
          <a:ln>
            <a:noFill/>
          </a:ln>
        </p:spPr>
      </p:pic>
      <p:sp>
        <p:nvSpPr>
          <p:cNvPr id="509" name="Google Shape;509;p56"/>
          <p:cNvSpPr txBox="1"/>
          <p:nvPr/>
        </p:nvSpPr>
        <p:spPr>
          <a:xfrm>
            <a:off x="551945" y="6516570"/>
            <a:ext cx="10801855" cy="2616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CA" sz="1100">
                <a:solidFill>
                  <a:srgbClr val="7F7F7F"/>
                </a:solidFill>
                <a:latin typeface="Quattrocento Sans"/>
                <a:ea typeface="Quattrocento Sans"/>
                <a:cs typeface="Quattrocento Sans"/>
                <a:sym typeface="Quattrocento Sans"/>
              </a:rPr>
              <a:t>Source: https://en.wikipedia.org/wiki/Memory_hierarchy </a:t>
            </a:r>
            <a:endParaRPr sz="1100">
              <a:solidFill>
                <a:srgbClr val="7F7F7F"/>
              </a:solidFill>
              <a:latin typeface="Quattrocento Sans"/>
              <a:ea typeface="Quattrocento Sans"/>
              <a:cs typeface="Quattrocento Sans"/>
              <a:sym typeface="Quattrocento Sans"/>
            </a:endParaRPr>
          </a:p>
        </p:txBody>
      </p:sp>
      <p:sp>
        <p:nvSpPr>
          <p:cNvPr id="510" name="Google Shape;510;p56"/>
          <p:cNvSpPr txBox="1"/>
          <p:nvPr>
            <p:ph idx="12" type="sldNum"/>
          </p:nvPr>
        </p:nvSpPr>
        <p:spPr>
          <a:xfrm>
            <a:off x="8077200" y="6356352"/>
            <a:ext cx="3276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4" name="Shape 514"/>
        <p:cNvGrpSpPr/>
        <p:nvPr/>
      </p:nvGrpSpPr>
      <p:grpSpPr>
        <a:xfrm>
          <a:off x="0" y="0"/>
          <a:ext cx="0" cy="0"/>
          <a:chOff x="0" y="0"/>
          <a:chExt cx="0" cy="0"/>
        </a:xfrm>
      </p:grpSpPr>
      <p:sp>
        <p:nvSpPr>
          <p:cNvPr id="515" name="Google Shape;515;p57"/>
          <p:cNvSpPr txBox="1"/>
          <p:nvPr>
            <p:ph type="title"/>
          </p:nvPr>
        </p:nvSpPr>
        <p:spPr>
          <a:xfrm>
            <a:off x="838201" y="2402238"/>
            <a:ext cx="10515599" cy="2187227"/>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lt1"/>
              </a:buClr>
              <a:buSzPts val="4800"/>
              <a:buFont typeface="Quattrocento Sans"/>
              <a:buNone/>
            </a:pPr>
            <a:r>
              <a:rPr lang="en-CA"/>
              <a:t>Graphics Processing Unit</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9" name="Shape 519"/>
        <p:cNvGrpSpPr/>
        <p:nvPr/>
      </p:nvGrpSpPr>
      <p:grpSpPr>
        <a:xfrm>
          <a:off x="0" y="0"/>
          <a:ext cx="0" cy="0"/>
          <a:chOff x="0" y="0"/>
          <a:chExt cx="0" cy="0"/>
        </a:xfrm>
      </p:grpSpPr>
      <p:sp>
        <p:nvSpPr>
          <p:cNvPr id="520" name="Google Shape;520;p58"/>
          <p:cNvSpPr txBox="1"/>
          <p:nvPr>
            <p:ph type="title"/>
          </p:nvPr>
        </p:nvSpPr>
        <p:spPr>
          <a:xfrm>
            <a:off x="609600" y="1"/>
            <a:ext cx="10744200" cy="1228436"/>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lt1"/>
              </a:buClr>
              <a:buSzPts val="3600"/>
              <a:buFont typeface="Quattrocento Sans"/>
              <a:buNone/>
            </a:pPr>
            <a:r>
              <a:rPr lang="en-CA"/>
              <a:t>Graphics Processing Unit (GPU)</a:t>
            </a:r>
            <a:endParaRPr/>
          </a:p>
        </p:txBody>
      </p:sp>
      <p:sp>
        <p:nvSpPr>
          <p:cNvPr id="521" name="Google Shape;521;p58"/>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fontScale="77500" lnSpcReduction="20000"/>
          </a:bodyPr>
          <a:lstStyle/>
          <a:p>
            <a:pPr indent="-228600" lvl="0" marL="228600" rtl="0" algn="l">
              <a:lnSpc>
                <a:spcPct val="120000"/>
              </a:lnSpc>
              <a:spcBef>
                <a:spcPts val="0"/>
              </a:spcBef>
              <a:spcAft>
                <a:spcPts val="0"/>
              </a:spcAft>
              <a:buClr>
                <a:srgbClr val="7F7F7F"/>
              </a:buClr>
              <a:buSzPct val="100000"/>
              <a:buChar char="•"/>
            </a:pPr>
            <a:r>
              <a:rPr lang="en-CA"/>
              <a:t>A single-chip processor that is used primarily for 3D applications. </a:t>
            </a:r>
            <a:endParaRPr/>
          </a:p>
          <a:p>
            <a:pPr indent="-228600" lvl="1" marL="685800" rtl="0" algn="l">
              <a:lnSpc>
                <a:spcPct val="120000"/>
              </a:lnSpc>
              <a:spcBef>
                <a:spcPts val="605"/>
              </a:spcBef>
              <a:spcAft>
                <a:spcPts val="0"/>
              </a:spcAft>
              <a:buClr>
                <a:srgbClr val="7F7F7F"/>
              </a:buClr>
              <a:buSzPct val="100000"/>
              <a:buChar char="•"/>
            </a:pPr>
            <a:r>
              <a:rPr lang="en-CA"/>
              <a:t>creates lighting effects and transforms objects when a 3D scene is redrawn using mathematically intensive processes.</a:t>
            </a:r>
            <a:endParaRPr/>
          </a:p>
          <a:p>
            <a:pPr indent="-228600" lvl="0" marL="228600" rtl="0" algn="l">
              <a:lnSpc>
                <a:spcPct val="120000"/>
              </a:lnSpc>
              <a:spcBef>
                <a:spcPts val="698"/>
              </a:spcBef>
              <a:spcAft>
                <a:spcPts val="0"/>
              </a:spcAft>
              <a:buClr>
                <a:srgbClr val="7F7F7F"/>
              </a:buClr>
              <a:buSzPct val="100000"/>
              <a:buChar char="•"/>
            </a:pPr>
            <a:r>
              <a:rPr lang="en-CA"/>
              <a:t>GPU-accelerated computing is the use of a GPU together with a CPU to accelerate processing such as for scientific, analytical and engineering applications.</a:t>
            </a:r>
            <a:endParaRPr/>
          </a:p>
          <a:p>
            <a:pPr indent="-228600" lvl="0" marL="228600" rtl="0" algn="l">
              <a:lnSpc>
                <a:spcPct val="120000"/>
              </a:lnSpc>
              <a:spcBef>
                <a:spcPts val="698"/>
              </a:spcBef>
              <a:spcAft>
                <a:spcPts val="0"/>
              </a:spcAft>
              <a:buClr>
                <a:srgbClr val="7F7F7F"/>
              </a:buClr>
              <a:buSzPct val="100000"/>
              <a:buChar char="•"/>
            </a:pPr>
            <a:r>
              <a:rPr lang="en-CA"/>
              <a:t>GPUs accelerate applications by running the intensive portions of an application and letting the rest run on the CPU. </a:t>
            </a:r>
            <a:endParaRPr/>
          </a:p>
          <a:p>
            <a:pPr indent="-228600" lvl="1" marL="685800" rtl="0" algn="l">
              <a:lnSpc>
                <a:spcPct val="120000"/>
              </a:lnSpc>
              <a:spcBef>
                <a:spcPts val="605"/>
              </a:spcBef>
              <a:spcAft>
                <a:spcPts val="0"/>
              </a:spcAft>
              <a:buClr>
                <a:srgbClr val="7F7F7F"/>
              </a:buClr>
              <a:buSzPct val="100000"/>
              <a:buChar char="•"/>
            </a:pPr>
            <a:r>
              <a:rPr lang="en-CA"/>
              <a:t>A CPU consists of a few cores optimised for </a:t>
            </a:r>
            <a:r>
              <a:rPr b="1" lang="en-CA"/>
              <a:t>sequential</a:t>
            </a:r>
            <a:r>
              <a:rPr lang="en-CA"/>
              <a:t> serial processing while a GPU uses </a:t>
            </a:r>
            <a:r>
              <a:rPr b="1" lang="en-CA"/>
              <a:t>parallel</a:t>
            </a:r>
            <a:r>
              <a:rPr lang="en-CA"/>
              <a:t> architecture consisting of thousands of smaller more efficient cores designed for handling multiple tasks simultaneously.</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gea8b549fe7_0_5"/>
          <p:cNvSpPr txBox="1"/>
          <p:nvPr>
            <p:ph type="title"/>
          </p:nvPr>
        </p:nvSpPr>
        <p:spPr>
          <a:xfrm>
            <a:off x="609600" y="1"/>
            <a:ext cx="10744200" cy="1228500"/>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chemeClr val="lt1"/>
              </a:buClr>
              <a:buSzPts val="3600"/>
              <a:buFont typeface="Quattrocento Sans"/>
              <a:buNone/>
            </a:pPr>
            <a:r>
              <a:rPr lang="en-CA"/>
              <a:t>(from Lecture 2) the </a:t>
            </a:r>
            <a:r>
              <a:rPr lang="en-CA"/>
              <a:t>Chipset</a:t>
            </a:r>
            <a:endParaRPr/>
          </a:p>
        </p:txBody>
      </p:sp>
      <p:pic>
        <p:nvPicPr>
          <p:cNvPr id="169" name="Google Shape;169;gea8b549fe7_0_5"/>
          <p:cNvPicPr preferRelativeResize="0"/>
          <p:nvPr/>
        </p:nvPicPr>
        <p:blipFill rotWithShape="1">
          <a:blip r:embed="rId3">
            <a:alphaModFix/>
          </a:blip>
          <a:srcRect b="0" l="0" r="0" t="0"/>
          <a:stretch/>
        </p:blipFill>
        <p:spPr>
          <a:xfrm>
            <a:off x="2876534" y="1501451"/>
            <a:ext cx="6438900" cy="4787900"/>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5" name="Shape 525"/>
        <p:cNvGrpSpPr/>
        <p:nvPr/>
      </p:nvGrpSpPr>
      <p:grpSpPr>
        <a:xfrm>
          <a:off x="0" y="0"/>
          <a:ext cx="0" cy="0"/>
          <a:chOff x="0" y="0"/>
          <a:chExt cx="0" cy="0"/>
        </a:xfrm>
      </p:grpSpPr>
      <p:sp>
        <p:nvSpPr>
          <p:cNvPr id="526" name="Google Shape;526;p59"/>
          <p:cNvSpPr txBox="1"/>
          <p:nvPr>
            <p:ph type="title"/>
          </p:nvPr>
        </p:nvSpPr>
        <p:spPr>
          <a:xfrm>
            <a:off x="609600" y="1"/>
            <a:ext cx="10744200" cy="1228436"/>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lt1"/>
              </a:buClr>
              <a:buSzPts val="3600"/>
              <a:buFont typeface="Quattrocento Sans"/>
              <a:buNone/>
            </a:pPr>
            <a:r>
              <a:rPr lang="en-CA"/>
              <a:t>GPU (cont.)</a:t>
            </a:r>
            <a:endParaRPr/>
          </a:p>
        </p:txBody>
      </p:sp>
      <p:pic>
        <p:nvPicPr>
          <p:cNvPr id="527" name="Google Shape;527;p59"/>
          <p:cNvPicPr preferRelativeResize="0"/>
          <p:nvPr>
            <p:ph idx="1" type="body"/>
          </p:nvPr>
        </p:nvPicPr>
        <p:blipFill rotWithShape="1">
          <a:blip r:embed="rId3">
            <a:alphaModFix/>
          </a:blip>
          <a:srcRect b="0" l="0" r="0" t="0"/>
          <a:stretch/>
        </p:blipFill>
        <p:spPr>
          <a:xfrm>
            <a:off x="3283547" y="2166180"/>
            <a:ext cx="5624906" cy="3697121"/>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1" name="Shape 531"/>
        <p:cNvGrpSpPr/>
        <p:nvPr/>
      </p:nvGrpSpPr>
      <p:grpSpPr>
        <a:xfrm>
          <a:off x="0" y="0"/>
          <a:ext cx="0" cy="0"/>
          <a:chOff x="0" y="0"/>
          <a:chExt cx="0" cy="0"/>
        </a:xfrm>
      </p:grpSpPr>
      <p:sp>
        <p:nvSpPr>
          <p:cNvPr id="532" name="Google Shape;532;p61"/>
          <p:cNvSpPr txBox="1"/>
          <p:nvPr>
            <p:ph type="title"/>
          </p:nvPr>
        </p:nvSpPr>
        <p:spPr>
          <a:xfrm>
            <a:off x="609600" y="1"/>
            <a:ext cx="10744200" cy="1228436"/>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lt1"/>
              </a:buClr>
              <a:buSzPts val="3600"/>
              <a:buFont typeface="Quattrocento Sans"/>
              <a:buNone/>
            </a:pPr>
            <a:r>
              <a:rPr lang="en-CA"/>
              <a:t>GPU vs CPU</a:t>
            </a:r>
            <a:endParaRPr/>
          </a:p>
        </p:txBody>
      </p:sp>
      <p:pic>
        <p:nvPicPr>
          <p:cNvPr descr="The Mythbusters, Adam Savage and Jamie Hyneman demonstrate the power of GPU computing." id="533" name="Google Shape;533;p61" title="Mythbusters Demo GPU versus CPU">
            <a:hlinkClick r:id="rId3"/>
          </p:cNvPr>
          <p:cNvPicPr preferRelativeResize="0"/>
          <p:nvPr>
            <p:ph idx="1" type="body"/>
          </p:nvPr>
        </p:nvPicPr>
        <p:blipFill rotWithShape="1">
          <a:blip r:embed="rId4">
            <a:alphaModFix/>
          </a:blip>
          <a:srcRect b="0" l="0" r="0" t="0"/>
          <a:stretch/>
        </p:blipFill>
        <p:spPr>
          <a:xfrm>
            <a:off x="2699687" y="1541222"/>
            <a:ext cx="6792626" cy="5094470"/>
          </a:xfrm>
          <a:prstGeom prst="rect">
            <a:avLst/>
          </a:prstGeom>
          <a:noFill/>
          <a:ln>
            <a:noFill/>
          </a:ln>
        </p:spPr>
      </p:pic>
      <p:sp>
        <p:nvSpPr>
          <p:cNvPr id="534" name="Google Shape;534;p61"/>
          <p:cNvSpPr txBox="1"/>
          <p:nvPr/>
        </p:nvSpPr>
        <p:spPr>
          <a:xfrm>
            <a:off x="204000" y="2388000"/>
            <a:ext cx="691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CA">
                <a:latin typeface="Quattrocento Sans"/>
                <a:ea typeface="Quattrocento Sans"/>
                <a:cs typeface="Quattrocento Sans"/>
                <a:sym typeface="Quattrocento Sans"/>
              </a:rPr>
              <a:t>(click to load the video)</a:t>
            </a:r>
            <a:endParaRPr>
              <a:latin typeface="Quattrocento Sans"/>
              <a:ea typeface="Quattrocento Sans"/>
              <a:cs typeface="Quattrocento Sans"/>
              <a:sym typeface="Quattrocento Sans"/>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9" name="Shape 539"/>
        <p:cNvGrpSpPr/>
        <p:nvPr/>
      </p:nvGrpSpPr>
      <p:grpSpPr>
        <a:xfrm>
          <a:off x="0" y="0"/>
          <a:ext cx="0" cy="0"/>
          <a:chOff x="0" y="0"/>
          <a:chExt cx="0" cy="0"/>
        </a:xfrm>
      </p:grpSpPr>
      <p:sp>
        <p:nvSpPr>
          <p:cNvPr id="540" name="Google Shape;540;p62"/>
          <p:cNvSpPr txBox="1"/>
          <p:nvPr>
            <p:ph type="title"/>
          </p:nvPr>
        </p:nvSpPr>
        <p:spPr>
          <a:xfrm>
            <a:off x="838201" y="2402238"/>
            <a:ext cx="4508715" cy="2187227"/>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rgbClr val="0055A4"/>
              </a:buClr>
              <a:buSzPts val="9600"/>
              <a:buFont typeface="Quattrocento Sans"/>
              <a:buNone/>
            </a:pPr>
            <a:r>
              <a:rPr lang="en-CA" sz="9600"/>
              <a:t>Q &amp; A</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4"/>
          <p:cNvSpPr txBox="1"/>
          <p:nvPr>
            <p:ph type="title"/>
          </p:nvPr>
        </p:nvSpPr>
        <p:spPr>
          <a:xfrm>
            <a:off x="609600" y="1"/>
            <a:ext cx="10744200" cy="1228436"/>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lt1"/>
              </a:buClr>
              <a:buSzPts val="3600"/>
              <a:buFont typeface="Quattrocento Sans"/>
              <a:buNone/>
            </a:pPr>
            <a:r>
              <a:rPr lang="en-CA"/>
              <a:t>More on Chipsets</a:t>
            </a:r>
            <a:endParaRPr/>
          </a:p>
        </p:txBody>
      </p:sp>
      <p:sp>
        <p:nvSpPr>
          <p:cNvPr id="175" name="Google Shape;175;p4"/>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7F7F7F"/>
              </a:buClr>
              <a:buSzPts val="3000"/>
              <a:buChar char="•"/>
            </a:pPr>
            <a:r>
              <a:rPr lang="en-CA"/>
              <a:t>Reminder </a:t>
            </a:r>
            <a:endParaRPr/>
          </a:p>
          <a:p>
            <a:pPr indent="-254000" lvl="1" marL="685800" rtl="0" algn="l">
              <a:lnSpc>
                <a:spcPct val="90000"/>
              </a:lnSpc>
              <a:spcBef>
                <a:spcPts val="0"/>
              </a:spcBef>
              <a:spcAft>
                <a:spcPts val="0"/>
              </a:spcAft>
              <a:buClr>
                <a:srgbClr val="7F7F7F"/>
              </a:buClr>
              <a:buSzPts val="3000"/>
              <a:buChar char="•"/>
            </a:pPr>
            <a:r>
              <a:rPr lang="en-CA"/>
              <a:t>Chipsets are a major component of the of the motherboard.</a:t>
            </a:r>
            <a:endParaRPr/>
          </a:p>
          <a:p>
            <a:pPr indent="-228600" lvl="1" marL="685800" rtl="0" algn="l">
              <a:lnSpc>
                <a:spcPct val="90000"/>
              </a:lnSpc>
              <a:spcBef>
                <a:spcPts val="780"/>
              </a:spcBef>
              <a:spcAft>
                <a:spcPts val="0"/>
              </a:spcAft>
              <a:buClr>
                <a:srgbClr val="7F7F7F"/>
              </a:buClr>
              <a:buSzPts val="2600"/>
              <a:buChar char="•"/>
            </a:pPr>
            <a:r>
              <a:rPr lang="en-CA"/>
              <a:t>A chipset controls the communication between the CPU, RAM, storage and other peripherals.</a:t>
            </a:r>
            <a:endParaRPr/>
          </a:p>
          <a:p>
            <a:pPr indent="-228600" lvl="1" marL="685800" rtl="0" algn="l">
              <a:lnSpc>
                <a:spcPct val="90000"/>
              </a:lnSpc>
              <a:spcBef>
                <a:spcPts val="780"/>
              </a:spcBef>
              <a:spcAft>
                <a:spcPts val="0"/>
              </a:spcAft>
              <a:buClr>
                <a:srgbClr val="7F7F7F"/>
              </a:buClr>
              <a:buSzPts val="2600"/>
              <a:buChar char="•"/>
            </a:pPr>
            <a:r>
              <a:rPr lang="en-CA"/>
              <a:t>A chipset dictates hardware compatibility across components.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5"/>
          <p:cNvSpPr txBox="1"/>
          <p:nvPr>
            <p:ph type="title"/>
          </p:nvPr>
        </p:nvSpPr>
        <p:spPr>
          <a:xfrm>
            <a:off x="609600" y="1"/>
            <a:ext cx="10744200" cy="1228436"/>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lt1"/>
              </a:buClr>
              <a:buSzPts val="3600"/>
              <a:buFont typeface="Quattrocento Sans"/>
              <a:buNone/>
            </a:pPr>
            <a:r>
              <a:rPr lang="en-CA"/>
              <a:t>How did Chipsets Evolve?</a:t>
            </a:r>
            <a:endParaRPr/>
          </a:p>
        </p:txBody>
      </p:sp>
      <p:sp>
        <p:nvSpPr>
          <p:cNvPr id="181" name="Google Shape;181;p5"/>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7F7F7F"/>
              </a:buClr>
              <a:buSzPts val="2200"/>
              <a:buChar char="•"/>
            </a:pPr>
            <a:r>
              <a:rPr lang="en-CA"/>
              <a:t>Older motherboards were designed with a lot of different chips scattered all over the motherboard.</a:t>
            </a:r>
            <a:endParaRPr/>
          </a:p>
          <a:p>
            <a:pPr indent="-88900" lvl="0" marL="228600" rtl="0" algn="l">
              <a:lnSpc>
                <a:spcPct val="90000"/>
              </a:lnSpc>
              <a:spcBef>
                <a:spcPts val="660"/>
              </a:spcBef>
              <a:spcAft>
                <a:spcPts val="0"/>
              </a:spcAft>
              <a:buClr>
                <a:srgbClr val="7F7F7F"/>
              </a:buClr>
              <a:buSzPts val="2200"/>
              <a:buNone/>
            </a:pPr>
            <a:r>
              <a:t/>
            </a:r>
            <a:endParaRPr/>
          </a:p>
          <a:p>
            <a:pPr indent="-228600" lvl="0" marL="228600" rtl="0" algn="l">
              <a:lnSpc>
                <a:spcPct val="90000"/>
              </a:lnSpc>
              <a:spcBef>
                <a:spcPts val="660"/>
              </a:spcBef>
              <a:spcAft>
                <a:spcPts val="0"/>
              </a:spcAft>
              <a:buClr>
                <a:srgbClr val="7F7F7F"/>
              </a:buClr>
              <a:buSzPts val="2200"/>
              <a:buChar char="•"/>
            </a:pPr>
            <a:r>
              <a:rPr lang="en-CA"/>
              <a:t>There were a lot of different chips controlling different functions on the motherboard: </a:t>
            </a:r>
            <a:endParaRPr/>
          </a:p>
          <a:p>
            <a:pPr indent="-228600" lvl="1" marL="685800" rtl="0" algn="l">
              <a:lnSpc>
                <a:spcPct val="90000"/>
              </a:lnSpc>
              <a:spcBef>
                <a:spcPts val="540"/>
              </a:spcBef>
              <a:spcAft>
                <a:spcPts val="0"/>
              </a:spcAft>
              <a:buClr>
                <a:srgbClr val="7F7F7F"/>
              </a:buClr>
              <a:buSzPts val="1800"/>
              <a:buChar char="•"/>
            </a:pPr>
            <a:r>
              <a:rPr lang="en-CA"/>
              <a:t>Chips for bus controllers, memory controllers, keyboard controllers, and so on.</a:t>
            </a:r>
            <a:endParaRPr/>
          </a:p>
        </p:txBody>
      </p:sp>
      <p:pic>
        <p:nvPicPr>
          <p:cNvPr descr="Related image" id="182" name="Google Shape;182;p5"/>
          <p:cNvPicPr preferRelativeResize="0"/>
          <p:nvPr>
            <p:ph idx="2" type="body"/>
          </p:nvPr>
        </p:nvPicPr>
        <p:blipFill rotWithShape="1">
          <a:blip r:embed="rId3">
            <a:alphaModFix/>
          </a:blip>
          <a:srcRect b="0" l="0" r="0" t="0"/>
          <a:stretch/>
        </p:blipFill>
        <p:spPr>
          <a:xfrm>
            <a:off x="5981700" y="1825625"/>
            <a:ext cx="5773723" cy="413129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6"/>
          <p:cNvSpPr txBox="1"/>
          <p:nvPr>
            <p:ph type="title"/>
          </p:nvPr>
        </p:nvSpPr>
        <p:spPr>
          <a:xfrm>
            <a:off x="609600" y="1"/>
            <a:ext cx="10744200" cy="1228436"/>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lt1"/>
              </a:buClr>
              <a:buSzPts val="3600"/>
              <a:buFont typeface="Quattrocento Sans"/>
              <a:buNone/>
            </a:pPr>
            <a:r>
              <a:rPr lang="en-CA"/>
              <a:t>How did Chipsets Evolve? (cont.)</a:t>
            </a:r>
            <a:endParaRPr/>
          </a:p>
        </p:txBody>
      </p:sp>
      <p:sp>
        <p:nvSpPr>
          <p:cNvPr id="188" name="Google Shape;188;p6"/>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7F7F7F"/>
              </a:buClr>
              <a:buSzPts val="3000"/>
              <a:buChar char="•"/>
            </a:pPr>
            <a:r>
              <a:rPr lang="en-CA"/>
              <a:t>As technology progressed, computer engineers decided to </a:t>
            </a:r>
            <a:r>
              <a:rPr lang="en-CA">
                <a:solidFill>
                  <a:srgbClr val="0055A4"/>
                </a:solidFill>
              </a:rPr>
              <a:t>reduce</a:t>
            </a:r>
            <a:r>
              <a:rPr lang="en-CA"/>
              <a:t> the number of chips and have them more in a </a:t>
            </a:r>
            <a:r>
              <a:rPr lang="en-CA">
                <a:solidFill>
                  <a:srgbClr val="0055A4"/>
                </a:solidFill>
              </a:rPr>
              <a:t>centralized</a:t>
            </a:r>
            <a:r>
              <a:rPr lang="en-CA"/>
              <a:t> location so instead of having these different chips scattered all over the motherboard controlling different functions.</a:t>
            </a:r>
            <a:endParaRPr/>
          </a:p>
          <a:p>
            <a:pPr indent="-38100" lvl="0" marL="228600" rtl="0" algn="l">
              <a:lnSpc>
                <a:spcPct val="90000"/>
              </a:lnSpc>
              <a:spcBef>
                <a:spcPts val="900"/>
              </a:spcBef>
              <a:spcAft>
                <a:spcPts val="0"/>
              </a:spcAft>
              <a:buClr>
                <a:srgbClr val="7F7F7F"/>
              </a:buClr>
              <a:buSzPts val="3000"/>
              <a:buNone/>
            </a:pPr>
            <a:r>
              <a:t/>
            </a:r>
            <a:endParaRPr/>
          </a:p>
          <a:p>
            <a:pPr indent="-228600" lvl="0" marL="228600" rtl="0" algn="l">
              <a:lnSpc>
                <a:spcPct val="90000"/>
              </a:lnSpc>
              <a:spcBef>
                <a:spcPts val="900"/>
              </a:spcBef>
              <a:spcAft>
                <a:spcPts val="0"/>
              </a:spcAft>
              <a:buClr>
                <a:srgbClr val="7F7F7F"/>
              </a:buClr>
              <a:buSzPts val="3000"/>
              <a:buChar char="•"/>
            </a:pPr>
            <a:r>
              <a:rPr lang="en-CA"/>
              <a:t>The number of chips was reduced to few chips that do the same job or what's now called a </a:t>
            </a:r>
            <a:r>
              <a:rPr lang="en-CA">
                <a:solidFill>
                  <a:srgbClr val="0055A4"/>
                </a:solidFill>
              </a:rPr>
              <a:t>chipset</a:t>
            </a:r>
            <a:r>
              <a:rPr lang="en-CA"/>
              <a:t>.</a:t>
            </a:r>
            <a:endParaRPr/>
          </a:p>
          <a:p>
            <a:pPr indent="-38100" lvl="0" marL="228600" rtl="0" algn="l">
              <a:lnSpc>
                <a:spcPct val="90000"/>
              </a:lnSpc>
              <a:spcBef>
                <a:spcPts val="900"/>
              </a:spcBef>
              <a:spcAft>
                <a:spcPts val="0"/>
              </a:spcAft>
              <a:buClr>
                <a:srgbClr val="7F7F7F"/>
              </a:buClr>
              <a:buSzPts val="3000"/>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WelcomeDoc">
  <a:themeElements>
    <a:clrScheme name="Blue Warm">
      <a:dk1>
        <a:srgbClr val="000000"/>
      </a:dk1>
      <a:lt1>
        <a:srgbClr val="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2017-10-15T21:06:31Z</dcterms:created>
  <dc:creator>Aref Mourtada</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TC029239449991</vt:lpwstr>
  </property>
</Properties>
</file>